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1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C45C-FF62-4195-AF59-4DC9FB20A40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EE04-4A89-4BF0-9D42-8A8472E0F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650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C45C-FF62-4195-AF59-4DC9FB20A40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EE04-4A89-4BF0-9D42-8A8472E0F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324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C45C-FF62-4195-AF59-4DC9FB20A40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EE04-4A89-4BF0-9D42-8A8472E0F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053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C45C-FF62-4195-AF59-4DC9FB20A40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EE04-4A89-4BF0-9D42-8A8472E0F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236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C45C-FF62-4195-AF59-4DC9FB20A40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EE04-4A89-4BF0-9D42-8A8472E0F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807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C45C-FF62-4195-AF59-4DC9FB20A40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EE04-4A89-4BF0-9D42-8A8472E0F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32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C45C-FF62-4195-AF59-4DC9FB20A40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EE04-4A89-4BF0-9D42-8A8472E0F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412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C45C-FF62-4195-AF59-4DC9FB20A40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EE04-4A89-4BF0-9D42-8A8472E0F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65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C45C-FF62-4195-AF59-4DC9FB20A40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EE04-4A89-4BF0-9D42-8A8472E0F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14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C45C-FF62-4195-AF59-4DC9FB20A40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EE04-4A89-4BF0-9D42-8A8472E0F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982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C45C-FF62-4195-AF59-4DC9FB20A40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EE04-4A89-4BF0-9D42-8A8472E0F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735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0C45C-FF62-4195-AF59-4DC9FB20A40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0EE04-4A89-4BF0-9D42-8A8472E0F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259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t6KM9AzKi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hlinkClick r:id="rId2"/>
              </a:rPr>
              <a:t>https://www.youtube.com/watch?v=Ft6KM9AzKig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C’est</a:t>
            </a:r>
            <a:r>
              <a:rPr lang="en-GB" dirty="0" smtClean="0"/>
              <a:t> </a:t>
            </a:r>
            <a:r>
              <a:rPr lang="en-GB" dirty="0" err="1" smtClean="0"/>
              <a:t>Sorcier</a:t>
            </a:r>
            <a:r>
              <a:rPr lang="en-GB" dirty="0" smtClean="0"/>
              <a:t> </a:t>
            </a:r>
          </a:p>
          <a:p>
            <a:r>
              <a:rPr lang="en-GB" dirty="0" smtClean="0"/>
              <a:t>L </a:t>
            </a:r>
            <a:r>
              <a:rPr lang="en-GB" dirty="0" err="1" smtClean="0"/>
              <a:t>cartographie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8984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https://www.youtube.com/watch?v=Ft6KM9AzKig </vt:lpstr>
    </vt:vector>
  </TitlesOfParts>
  <Company>Bordesley Green Girls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https://www.youtube.com/watch?v=Ft6KM9AzKig </dc:title>
  <dc:creator>Judith Woodfield</dc:creator>
  <cp:lastModifiedBy>Judith Woodfield</cp:lastModifiedBy>
  <cp:revision>1</cp:revision>
  <dcterms:created xsi:type="dcterms:W3CDTF">2018-02-20T10:28:55Z</dcterms:created>
  <dcterms:modified xsi:type="dcterms:W3CDTF">2018-02-20T10:30:15Z</dcterms:modified>
</cp:coreProperties>
</file>