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65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32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5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3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80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03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41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6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1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8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73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0C45C-FF62-4195-AF59-4DC9FB20A40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EE04-4A89-4BF0-9D42-8A8472E0F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5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t6KM9AzKi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https://www.youtube.com/watch?v=Ft6KM9AzKig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Sorcier</a:t>
            </a:r>
            <a:r>
              <a:rPr lang="en-GB" dirty="0" smtClean="0"/>
              <a:t> </a:t>
            </a:r>
          </a:p>
          <a:p>
            <a:r>
              <a:rPr lang="en-GB" dirty="0" smtClean="0"/>
              <a:t>L </a:t>
            </a:r>
            <a:r>
              <a:rPr lang="en-GB" dirty="0" err="1" smtClean="0"/>
              <a:t>cartographie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98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https://www.youtube.com/watch?v=Ft6KM9AzKig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https://www.youtube.com/watch?v=Ft6KM9AzKig </dc:title>
  <dc:creator>Judith Woodfield</dc:creator>
  <cp:lastModifiedBy>Judith Woodfield</cp:lastModifiedBy>
  <cp:revision>1</cp:revision>
  <dcterms:created xsi:type="dcterms:W3CDTF">2018-02-20T10:28:55Z</dcterms:created>
  <dcterms:modified xsi:type="dcterms:W3CDTF">2018-02-20T10:30:15Z</dcterms:modified>
</cp:coreProperties>
</file>