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96483-3B7C-4488-824C-71A29F484F0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61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AF967-05F1-41E1-AD4C-BC8B383EDEE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48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74A09-6CED-492D-865C-7A196D75473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768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5FAC9E5-0A18-4DD9-84F8-0DCD272A553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284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9BCF51-2CAE-4B2B-A903-C1EBA5C8E0C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71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7B6589C-1D1A-4928-A346-10AD1534526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3C399-CEB0-4924-972E-A5872CB6B2F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035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EE791-2B94-4290-9E60-C5AD39C74C0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35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36CED-4364-4DBB-B7A6-2F5C662931D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98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5C67C-A7B2-44DB-9C5F-5442C8BC68A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03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FDCF0-E3C5-45BC-A78C-5326C7B6228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99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18696-C45A-40A8-8DBE-1026CAEE3F0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8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C993F-51F1-4746-817D-9CDEBBBFD31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206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42963-B0E8-4C06-98A9-BC8B9C883AB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818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EC14BC-32CD-458F-AA46-5716DBA8106A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65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google.co.uk/imgres?imgurl=http://1.bp.blogspot.com/_E0lrTQ7bI1Q/Sg7Lsh42xxI/AAAAAAAABb0/sbnVkatbZaQ/s400/Anaconda%2Bsnake%2Bwallpapers.jpg&amp;imgrefurl=http://wallpapers-mobilewallpapers.blogspot.com/2009/05/anaconda-snake-in-very-high-volatage.html&amp;usg=__kGDQ4KrRBPZ635Ul7ej2409821M=&amp;h=300&amp;w=400&amp;sz=33&amp;hl=en&amp;start=1&amp;itbs=1&amp;tbnid=-00Iys_YwOH9vM:&amp;tbnh=93&amp;tbnw=124&amp;prev=/images%3Fq%3Dsnake%2Banaconda%26hl%3Den%26safe%3Dactive%26gbv%3D2%26tbs%3Disch:1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.uk/imgres?imgurl=http://lv-twk.oekosys.tu-berlin.de/project/lv-twk/images/jpgs/201-stelz-b.jpg&amp;imgrefurl=http://lv-twk.oekosys.tu-berlin.de/project/lv-twk/201-trop-stelz_stuetzwurzeln.htm&amp;usg=__E-fdFNZHfZg-akZbRvEVFvgE7JM=&amp;h=188&amp;w=250&amp;sz=20&amp;hl=en&amp;start=5&amp;itbs=1&amp;tbnid=CItY3SyGNhhLyM:&amp;tbnh=83&amp;tbnw=111&amp;prev=/images%3Fq%3Dstelzwurzeln%26gbv%3D2%26hl%3Den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google.co.uk/imgres?imgurl=http://www.uplandtales.org/wp-content/uploads/2009/06/tree.jpg&amp;imgrefurl=http://www.uplandtales.org/tree-fun-facts/&amp;usg=__Pn0sxoOhvzV9MgksqDyIcS7Ywls=&amp;h=500&amp;w=333&amp;sz=113&amp;hl=en&amp;start=2&amp;itbs=1&amp;tbnid=WXX67LK5HEgMaM:&amp;tbnh=130&amp;tbnw=87&amp;prev=/images%3Fq%3Dtallest%2Btree%2Bin%2Bthe%2Bworld%26gbv%3D2%26hl%3Den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hyperlink" Target="http://images.google.co.uk/imgres?imgurl=http://www.ictinternational.com.au/images/WorldsTallestTree.jpg&amp;imgrefurl=http://www.ictinternational.com.au/TallTreesGallery.htm&amp;usg=__RBwrWZv50PU4FmPZyPSvpswvYhI=&amp;h=979&amp;w=1282&amp;sz=208&amp;hl=en&amp;start=1&amp;itbs=1&amp;tbnid=pX31hcTsx0JSVM:&amp;tbnh=115&amp;tbnw=150&amp;prev=/images%3Fq%3Dtallest%2Btree%2Bin%2Bthe%2Bworld%26gbv%3D2%26hl%3De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google.co.uk/imgres?imgurl=http://static.flickr.com/149/358714190_e686b9efab_m.jpg&amp;imgrefurl=http://www.m-klueber.de/mk/or-kalkbuchenwaelder&amp;usg=__5IL0vDQmM44VrLif6snnZitjeA0=&amp;h=160&amp;w=240&amp;sz=34&amp;hl=en&amp;start=7&amp;itbs=1&amp;tbnid=ZAI9fpkAsZFw7M:&amp;tbnh=73&amp;tbnw=110&amp;prev=/images%3Fq%3Dbaumschicht%26gbv%3D2%26hl%3Den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hyperlink" Target="http://images.google.co.uk/imgres?imgurl=http://www.srl.caltech.edu/personnel/krubal/rainforest/Edit560s6/www/images/animals/animals.gif&amp;imgrefurl=http://www.srl.caltech.edu/personnel/krubal/rainforest/Edit560s6/www/animals.html&amp;usg=__dsavoXViNsh5vsoHyonpF3DTo9U=&amp;h=655&amp;w=500&amp;sz=250&amp;hl=en&amp;start=3&amp;itbs=1&amp;tbnid=pKMKAGHZzMYCvM:&amp;tbnh=138&amp;tbnw=105&amp;prev=/images%3Fq%3Drainforest%2Banimals%26gbv%3D2%26hl%3De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google.co.uk/imgres?imgurl=http://www.medienwerkstatt-online.de/lws_wissen/bilder/11852-2.jpg&amp;imgrefurl=http://www.medienwerkstatt-online.de/lws_wissen/vorlagen/showcard.php%3Fid%3D11852%26edit%3D0&amp;usg=__O0ba-qwqwwrLp3_KOXeyOHCJiJk=&amp;h=339&amp;w=450&amp;sz=151&amp;hl=en&amp;start=4&amp;itbs=1&amp;tbnid=auYYzdt5jlwmDM:&amp;tbnh=96&amp;tbnw=127&amp;prev=/images%3Fq%3Dstrauchschicht%26gbv%3D2%26hl%3Den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hyperlink" Target="http://images.google.co.uk/imgres?imgurl=http://www.aelf-ts.bayern.de/internet/stmlf/behoerden/aemter/ts/forstwirtschaft/29366/auwald_aus_eichen_ulmen_und_eschen_3_klein.jpg&amp;imgrefurl=http://www.aelf-ts.bayern.de/forstwirtschaft/29366/index.php&amp;usg=__oYkHGBS_Sl7LqYbuEu8Fre0GC5A=&amp;h=640&amp;w=480&amp;sz=183&amp;hl=en&amp;start=29&amp;itbs=1&amp;tbnid=Uz6dp6nLEgN0UM:&amp;tbnh=137&amp;tbnw=103&amp;prev=/images%3Fq%3Dstrauchschicht%26gbv%3D2%26ndsp%3D18%26hl%3Den%26sa%3DN%26start%3D1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55875" y="260350"/>
            <a:ext cx="4064000" cy="2514600"/>
          </a:xfrm>
        </p:spPr>
        <p:txBody>
          <a:bodyPr/>
          <a:lstStyle/>
          <a:p>
            <a:pPr marL="838200" indent="-838200" algn="l"/>
            <a:r>
              <a:rPr lang="en-GB" altLang="en-US">
                <a:solidFill>
                  <a:schemeClr val="bg1"/>
                </a:solidFill>
              </a:rPr>
              <a:t>Das Lernziel</a:t>
            </a:r>
            <a:r>
              <a:rPr lang="en-GB" altLang="en-US"/>
              <a:t/>
            </a:r>
            <a:br>
              <a:rPr lang="en-GB" altLang="en-US"/>
            </a:br>
            <a:r>
              <a:rPr lang="en-GB" altLang="en-US"/>
              <a:t/>
            </a:r>
            <a:br>
              <a:rPr lang="en-GB" altLang="en-US"/>
            </a:br>
            <a:endParaRPr lang="en-GB" altLang="en-US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187450" y="2708275"/>
            <a:ext cx="6048375" cy="2563813"/>
          </a:xfrm>
          <a:prstGeom prst="rect">
            <a:avLst/>
          </a:prstGeom>
          <a:solidFill>
            <a:schemeClr val="bg1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FFFFFF"/>
                </a:solidFill>
                <a:cs typeface="Arial" charset="0"/>
              </a:rPr>
              <a:t>Die Struktur des Regenwaldes  verstehen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FFFFFF"/>
                </a:solidFill>
                <a:cs typeface="Arial" charset="0"/>
              </a:rPr>
              <a:t>To understand the structure of the rainforest</a:t>
            </a:r>
            <a:endParaRPr lang="en-GB" altLang="en-US" sz="320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0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Wer bin ich?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altLang="en-US" sz="2800"/>
              <a:t>Ich bin Primäkonsument (Pflanzenfresser)</a:t>
            </a:r>
          </a:p>
        </p:txBody>
      </p:sp>
      <p:pic>
        <p:nvPicPr>
          <p:cNvPr id="21508" name="Picture 4" descr="mkh4neux[1]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28850"/>
            <a:ext cx="4038600" cy="3268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195513" y="3789363"/>
            <a:ext cx="32400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</a:rPr>
              <a:t>Die Ameise</a:t>
            </a:r>
          </a:p>
        </p:txBody>
      </p:sp>
    </p:spTree>
    <p:extLst>
      <p:ext uri="{BB962C8B-B14F-4D97-AF65-F5344CB8AC3E}">
        <p14:creationId xmlns:p14="http://schemas.microsoft.com/office/powerpoint/2010/main" val="281786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Wer bin ich?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altLang="en-US" sz="2800"/>
              <a:t>Ich bin Sekundärkonsument (Fleischfresser)</a:t>
            </a:r>
          </a:p>
          <a:p>
            <a:endParaRPr lang="en-GB" altLang="en-US" sz="2800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932363" y="4365625"/>
            <a:ext cx="3311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</a:rPr>
              <a:t>Die Schlange</a:t>
            </a:r>
            <a:endParaRPr lang="en-US" altLang="en-US" sz="36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3564" name="Picture 12" descr="Anaconda%2Bsnake%2Bwallpaper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844675"/>
            <a:ext cx="2952750" cy="221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13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Wer bin ich?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altLang="en-US" sz="2800"/>
              <a:t>Ich bin eine Pflanze, die aam Baumstamm lebt</a:t>
            </a:r>
          </a:p>
        </p:txBody>
      </p:sp>
      <p:pic>
        <p:nvPicPr>
          <p:cNvPr id="25604" name="Picture 4" descr="j0188657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5800" y="2986088"/>
            <a:ext cx="1801813" cy="1754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076825" y="4875213"/>
            <a:ext cx="32400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</a:rPr>
              <a:t>Die Orchid</a:t>
            </a:r>
            <a:r>
              <a:rPr lang="en-US" altLang="en-US" sz="3600">
                <a:solidFill>
                  <a:srgbClr val="000000"/>
                </a:solidFill>
                <a:cs typeface="Arial" charset="0"/>
              </a:rPr>
              <a:t>een</a:t>
            </a:r>
          </a:p>
        </p:txBody>
      </p:sp>
    </p:spTree>
    <p:extLst>
      <p:ext uri="{BB962C8B-B14F-4D97-AF65-F5344CB8AC3E}">
        <p14:creationId xmlns:p14="http://schemas.microsoft.com/office/powerpoint/2010/main" val="42596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Wer bin ich?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altLang="en-US" sz="2800"/>
              <a:t>Ich bin eine Wurzelart </a:t>
            </a:r>
          </a:p>
          <a:p>
            <a:endParaRPr lang="en-GB" altLang="en-US" sz="2800"/>
          </a:p>
        </p:txBody>
      </p:sp>
      <p:pic>
        <p:nvPicPr>
          <p:cNvPr id="27652" name="Picture 4" descr="buttress roots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47913"/>
            <a:ext cx="4038600" cy="3028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860925" y="5445125"/>
            <a:ext cx="37433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</a:rPr>
              <a:t>Die Stelzwurzeln / Brettwurzeln</a:t>
            </a:r>
            <a:endParaRPr lang="en-US" altLang="en-US" sz="36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7656" name="Picture 8" descr="201-stelz-b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500438"/>
            <a:ext cx="2519363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52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Wer bin ich?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altLang="en-US" sz="2800"/>
              <a:t>Ich bin eine sehr lange Pflanze</a:t>
            </a:r>
          </a:p>
        </p:txBody>
      </p:sp>
      <p:pic>
        <p:nvPicPr>
          <p:cNvPr id="29700" name="Picture 4" descr="liane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47913"/>
            <a:ext cx="4038600" cy="3028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867400" y="5589588"/>
            <a:ext cx="211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</a:rPr>
              <a:t>Die Liane</a:t>
            </a:r>
          </a:p>
        </p:txBody>
      </p:sp>
    </p:spTree>
    <p:extLst>
      <p:ext uri="{BB962C8B-B14F-4D97-AF65-F5344CB8AC3E}">
        <p14:creationId xmlns:p14="http://schemas.microsoft.com/office/powerpoint/2010/main" val="221611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Wer bin ich?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altLang="en-US" sz="2800"/>
              <a:t>Ich bin der größte Baum des Regenwaldes</a:t>
            </a:r>
            <a:endParaRPr lang="en-US" altLang="en-US" sz="2800">
              <a:cs typeface="Arial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187450" y="3141663"/>
            <a:ext cx="6480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940425" y="3141663"/>
            <a:ext cx="27352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800" b="1" i="1">
                <a:solidFill>
                  <a:srgbClr val="333300"/>
                </a:solidFill>
              </a:rPr>
              <a:t>Ich bin die Baumkrone</a:t>
            </a:r>
            <a:endParaRPr lang="en-US" altLang="en-US" sz="2800" b="1" i="1">
              <a:solidFill>
                <a:srgbClr val="333300"/>
              </a:solidFill>
              <a:cs typeface="Arial" charset="0"/>
            </a:endParaRPr>
          </a:p>
        </p:txBody>
      </p:sp>
      <p:pic>
        <p:nvPicPr>
          <p:cNvPr id="3081" name="Picture 9" descr="tre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852738"/>
            <a:ext cx="1860550" cy="277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WorldsTallestTre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00438"/>
            <a:ext cx="2808287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55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Wer bin ich?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altLang="en-US" sz="2800"/>
              <a:t>In meinem Stockwerk, gibt es viele Tiere  und die Vögel essen viele Blätter und Obst.</a:t>
            </a:r>
          </a:p>
          <a:p>
            <a:pPr>
              <a:buFontTx/>
              <a:buNone/>
            </a:pPr>
            <a:endParaRPr lang="en-US" altLang="en-US" sz="2800">
              <a:cs typeface="Arial" charset="0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500563" y="3933825"/>
            <a:ext cx="3959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</a:rPr>
              <a:t>Die Baumschicht</a:t>
            </a:r>
            <a:endParaRPr lang="en-US" altLang="en-US" sz="36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5135" name="Picture 15" descr="358714190_e686b9efab_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652963"/>
            <a:ext cx="2663825" cy="176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animal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05263"/>
            <a:ext cx="1808163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11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Wer bin ich?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altLang="en-US" sz="2800"/>
              <a:t>In meinem Stockwerk  gibt es kleine Bäume.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573588" y="3933825"/>
            <a:ext cx="43195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</a:rPr>
              <a:t>Die Strauchschicht</a:t>
            </a:r>
          </a:p>
        </p:txBody>
      </p:sp>
      <p:pic>
        <p:nvPicPr>
          <p:cNvPr id="8201" name="Picture 9" descr="11852-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73463"/>
            <a:ext cx="2879725" cy="217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auwald_aus_eichen_ulmen_und_eschen_3_klei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508500"/>
            <a:ext cx="1766888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5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Wer bin ich?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altLang="en-US" sz="2800"/>
              <a:t>Ich bin der Boden des Regenwaldes, deswegen sehe ich nicht viel Sonnenlicht</a:t>
            </a:r>
          </a:p>
          <a:p>
            <a:endParaRPr lang="en-US" altLang="en-US" sz="2800">
              <a:cs typeface="Arial" charset="0"/>
            </a:endParaRPr>
          </a:p>
          <a:p>
            <a:endParaRPr lang="en-US" altLang="en-US" sz="2800">
              <a:cs typeface="Arial" charset="0"/>
            </a:endParaRPr>
          </a:p>
        </p:txBody>
      </p:sp>
      <p:pic>
        <p:nvPicPr>
          <p:cNvPr id="10244" name="Picture 4" descr="j0315771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1371600"/>
            <a:ext cx="3178175" cy="2133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859338" y="3716338"/>
            <a:ext cx="36004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</a:rPr>
              <a:t>Ich bin die Krautschicht</a:t>
            </a:r>
          </a:p>
        </p:txBody>
      </p:sp>
      <p:pic>
        <p:nvPicPr>
          <p:cNvPr id="10248" name="Picture 8" descr="Adlerfarnteppich im NSG Geldenberg Abt. 1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933825"/>
            <a:ext cx="3887787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86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6288087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179388" y="5589588"/>
            <a:ext cx="8785225" cy="1268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Die Strauchschicht	  Die Baumschicht	  Die Krautschicht	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6588125" y="333375"/>
            <a:ext cx="2305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Baumschicht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6588125" y="2565400"/>
            <a:ext cx="2305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Strauchschicht</a:t>
            </a: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6588125" y="4292600"/>
            <a:ext cx="2376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Krautschicht</a:t>
            </a:r>
          </a:p>
        </p:txBody>
      </p:sp>
    </p:spTree>
    <p:extLst>
      <p:ext uri="{BB962C8B-B14F-4D97-AF65-F5344CB8AC3E}">
        <p14:creationId xmlns:p14="http://schemas.microsoft.com/office/powerpoint/2010/main" val="215091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0" grpId="0"/>
      <p:bldP spid="82951" grpId="0"/>
      <p:bldP spid="829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Wer bin ich?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altLang="en-US" sz="2800"/>
              <a:t>Ich bin ein Insekt, der Holz isst</a:t>
            </a:r>
          </a:p>
          <a:p>
            <a:endParaRPr lang="en-GB" altLang="en-US" sz="2800"/>
          </a:p>
        </p:txBody>
      </p:sp>
      <p:pic>
        <p:nvPicPr>
          <p:cNvPr id="12292" name="Picture 4" descr="cgeuuczq[1]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2492375"/>
            <a:ext cx="1638300" cy="1846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492500" y="4581525"/>
            <a:ext cx="338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</a:rPr>
              <a:t>Die Termite</a:t>
            </a:r>
          </a:p>
        </p:txBody>
      </p:sp>
    </p:spTree>
    <p:extLst>
      <p:ext uri="{BB962C8B-B14F-4D97-AF65-F5344CB8AC3E}">
        <p14:creationId xmlns:p14="http://schemas.microsoft.com/office/powerpoint/2010/main" val="146509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Wer bin ich?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altLang="en-US" sz="2800"/>
              <a:t>Ich bin Reduzent</a:t>
            </a:r>
            <a:endParaRPr lang="en-US" altLang="en-US" sz="2800">
              <a:cs typeface="Arial" charset="0"/>
            </a:endParaRPr>
          </a:p>
        </p:txBody>
      </p:sp>
      <p:pic>
        <p:nvPicPr>
          <p:cNvPr id="14340" name="Picture 4" descr="j0283457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844675"/>
            <a:ext cx="1944688" cy="2232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364163" y="4227513"/>
            <a:ext cx="32400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</a:rPr>
              <a:t>Pilze</a:t>
            </a:r>
          </a:p>
        </p:txBody>
      </p:sp>
    </p:spTree>
    <p:extLst>
      <p:ext uri="{BB962C8B-B14F-4D97-AF65-F5344CB8AC3E}">
        <p14:creationId xmlns:p14="http://schemas.microsoft.com/office/powerpoint/2010/main" val="118855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Wer bin ich?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altLang="en-US" sz="2800"/>
              <a:t>Ich bin Produzent (eine grüne Pflanze), der am Boden des Regenwaldes sich befindet.</a:t>
            </a:r>
          </a:p>
        </p:txBody>
      </p:sp>
      <p:pic>
        <p:nvPicPr>
          <p:cNvPr id="16394" name="Picture 10" descr="gqxo1zv4[1]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45238" y="2125663"/>
            <a:ext cx="642937" cy="1135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6" name="Picture 12" descr="gqxo1zv4[1]"/>
          <p:cNvPicPr>
            <a:picLocks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2276475"/>
            <a:ext cx="1577975" cy="1728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4645025" y="4365625"/>
            <a:ext cx="2735263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</a:rPr>
              <a:t>Der Farn</a:t>
            </a:r>
            <a:endParaRPr lang="en-US" altLang="en-US" sz="360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altLang="en-US" sz="3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0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200</Words>
  <Application>Microsoft Office PowerPoint</Application>
  <PresentationFormat>On-screen Show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Das Lernziel  </vt:lpstr>
      <vt:lpstr>Wer bin ich?</vt:lpstr>
      <vt:lpstr>Wer bin ich?</vt:lpstr>
      <vt:lpstr>Wer bin ich?</vt:lpstr>
      <vt:lpstr>Wer bin ich?</vt:lpstr>
      <vt:lpstr>PowerPoint Presentation</vt:lpstr>
      <vt:lpstr>Wer bin ich?</vt:lpstr>
      <vt:lpstr>Wer bin ich?</vt:lpstr>
      <vt:lpstr>Wer bin ich?</vt:lpstr>
      <vt:lpstr>Wer bin ich?</vt:lpstr>
      <vt:lpstr>Wer bin ich?</vt:lpstr>
      <vt:lpstr>Wer bin ich?</vt:lpstr>
      <vt:lpstr>Wer bin ich?</vt:lpstr>
      <vt:lpstr>Wer bin ich?</vt:lpstr>
    </vt:vector>
  </TitlesOfParts>
  <Company>Bordesley Green Girls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Lernziel  </dc:title>
  <dc:creator>Judith Woodfield</dc:creator>
  <cp:lastModifiedBy>Judith Woodfield</cp:lastModifiedBy>
  <cp:revision>1</cp:revision>
  <dcterms:created xsi:type="dcterms:W3CDTF">2018-02-25T15:07:29Z</dcterms:created>
  <dcterms:modified xsi:type="dcterms:W3CDTF">2018-02-25T15:08:52Z</dcterms:modified>
</cp:coreProperties>
</file>