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315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12A6-A27E-4B93-B3B9-B7089093E451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63042-A9A5-41D8-AA5E-DD1B1B97D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33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12A6-A27E-4B93-B3B9-B7089093E451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63042-A9A5-41D8-AA5E-DD1B1B97D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6746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12A6-A27E-4B93-B3B9-B7089093E451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63042-A9A5-41D8-AA5E-DD1B1B97D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830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12A6-A27E-4B93-B3B9-B7089093E451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63042-A9A5-41D8-AA5E-DD1B1B97D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163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12A6-A27E-4B93-B3B9-B7089093E451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63042-A9A5-41D8-AA5E-DD1B1B97D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228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12A6-A27E-4B93-B3B9-B7089093E451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63042-A9A5-41D8-AA5E-DD1B1B97D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955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12A6-A27E-4B93-B3B9-B7089093E451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63042-A9A5-41D8-AA5E-DD1B1B97D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872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12A6-A27E-4B93-B3B9-B7089093E451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63042-A9A5-41D8-AA5E-DD1B1B97D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9818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12A6-A27E-4B93-B3B9-B7089093E451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63042-A9A5-41D8-AA5E-DD1B1B97D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3239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12A6-A27E-4B93-B3B9-B7089093E451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63042-A9A5-41D8-AA5E-DD1B1B97D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660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2D12A6-A27E-4B93-B3B9-B7089093E451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63042-A9A5-41D8-AA5E-DD1B1B97D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5272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D12A6-A27E-4B93-B3B9-B7089093E451}" type="datetimeFigureOut">
              <a:rPr lang="en-GB" smtClean="0"/>
              <a:t>22/02/2018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63042-A9A5-41D8-AA5E-DD1B1B97D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2931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europarltv.europa.eu/fr/player.aspx?pid=7304aa26-6fcc-471b-bdf5-abc0c20ae10f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hlinkClick r:id="rId2"/>
              </a:rPr>
              <a:t>http://europarltv.europa.eu/fr/player.aspx?pid=7304aa26-6fcc-471b-bdf5-abc0c20ae10f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1680" y="3212976"/>
            <a:ext cx="6400800" cy="1752600"/>
          </a:xfrm>
        </p:spPr>
        <p:txBody>
          <a:bodyPr/>
          <a:lstStyle/>
          <a:p>
            <a:r>
              <a:rPr lang="en-GB" dirty="0" smtClean="0"/>
              <a:t>La construction </a:t>
            </a:r>
            <a:r>
              <a:rPr lang="en-GB" dirty="0" err="1" smtClean="0"/>
              <a:t>d’Europe</a:t>
            </a:r>
            <a:r>
              <a:rPr lang="en-GB" smtClean="0"/>
              <a:t> 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774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http://europarltv.europa.eu/fr/player.aspx?pid=7304aa26-6fcc-471b-bdf5-abc0c20ae10f  </vt:lpstr>
    </vt:vector>
  </TitlesOfParts>
  <Company>Bordesley Green Girls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http://europarltv.europa.eu/fr/player.aspx?pid=7304aa26-6fcc-471b-bdf5-abc0c20ae10f  </dc:title>
  <dc:creator>Judith Woodfield</dc:creator>
  <cp:lastModifiedBy>Judith Woodfield</cp:lastModifiedBy>
  <cp:revision>1</cp:revision>
  <dcterms:created xsi:type="dcterms:W3CDTF">2018-02-22T18:29:15Z</dcterms:created>
  <dcterms:modified xsi:type="dcterms:W3CDTF">2018-02-22T18:30:00Z</dcterms:modified>
</cp:coreProperties>
</file>