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4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3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16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22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95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87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8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3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66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27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D12A6-A27E-4B93-B3B9-B7089093E451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3042-A9A5-41D8-AA5E-DD1B1B97D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rltv.europa.eu/fr/player.aspx?pid=7304aa26-6fcc-471b-bdf5-abc0c20ae10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http://europarltv.europa.eu/fr/player.aspx?pid=7304aa26-6fcc-471b-bdf5-abc0c20ae10f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212976"/>
            <a:ext cx="6400800" cy="1752600"/>
          </a:xfrm>
        </p:spPr>
        <p:txBody>
          <a:bodyPr/>
          <a:lstStyle/>
          <a:p>
            <a:r>
              <a:rPr lang="en-GB" dirty="0" smtClean="0"/>
              <a:t>La construction </a:t>
            </a:r>
            <a:r>
              <a:rPr lang="en-GB" dirty="0" err="1" smtClean="0"/>
              <a:t>d’Europe</a:t>
            </a:r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77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http://europarltv.europa.eu/fr/player.aspx?pid=7304aa26-6fcc-471b-bdf5-abc0c20ae10f 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http://europarltv.europa.eu/fr/player.aspx?pid=7304aa26-6fcc-471b-bdf5-abc0c20ae10f  </dc:title>
  <dc:creator>Judith Woodfield</dc:creator>
  <cp:lastModifiedBy>Judith Woodfield</cp:lastModifiedBy>
  <cp:revision>1</cp:revision>
  <dcterms:created xsi:type="dcterms:W3CDTF">2018-02-22T18:29:15Z</dcterms:created>
  <dcterms:modified xsi:type="dcterms:W3CDTF">2018-02-22T18:30:00Z</dcterms:modified>
</cp:coreProperties>
</file>