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40A-4A02-44CE-80D4-9FC8E8FE7206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73D9-F193-455A-BE96-9D4B6ED7F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0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40A-4A02-44CE-80D4-9FC8E8FE7206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73D9-F193-455A-BE96-9D4B6ED7F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9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40A-4A02-44CE-80D4-9FC8E8FE7206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73D9-F193-455A-BE96-9D4B6ED7F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9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40A-4A02-44CE-80D4-9FC8E8FE7206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73D9-F193-455A-BE96-9D4B6ED7F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40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40A-4A02-44CE-80D4-9FC8E8FE7206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73D9-F193-455A-BE96-9D4B6ED7F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6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40A-4A02-44CE-80D4-9FC8E8FE7206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73D9-F193-455A-BE96-9D4B6ED7F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9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40A-4A02-44CE-80D4-9FC8E8FE7206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73D9-F193-455A-BE96-9D4B6ED7F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40A-4A02-44CE-80D4-9FC8E8FE7206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73D9-F193-455A-BE96-9D4B6ED7F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6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40A-4A02-44CE-80D4-9FC8E8FE7206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73D9-F193-455A-BE96-9D4B6ED7F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5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40A-4A02-44CE-80D4-9FC8E8FE7206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73D9-F193-455A-BE96-9D4B6ED7F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2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40A-4A02-44CE-80D4-9FC8E8FE7206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73D9-F193-455A-BE96-9D4B6ED7F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84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340A-4A02-44CE-80D4-9FC8E8FE7206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73D9-F193-455A-BE96-9D4B6ED7F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92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altLang="en-US"/>
              <a:t>La for</a:t>
            </a:r>
            <a:r>
              <a:rPr lang="en-US" altLang="en-US">
                <a:cs typeface="Arial" charset="0"/>
              </a:rPr>
              <a:t>êt de la Réunion</a:t>
            </a:r>
          </a:p>
        </p:txBody>
      </p:sp>
      <p:pic>
        <p:nvPicPr>
          <p:cNvPr id="58372" name="Picture 4" descr="forest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054100"/>
            <a:ext cx="7129462" cy="5072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4" name="Line 6"/>
          <p:cNvSpPr>
            <a:spLocks noChangeShapeType="1"/>
          </p:cNvSpPr>
          <p:nvPr/>
        </p:nvSpPr>
        <p:spPr bwMode="auto">
          <a:xfrm flipH="1">
            <a:off x="4643438" y="1412875"/>
            <a:ext cx="17287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516688" y="1268413"/>
            <a:ext cx="1584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volcan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900113" y="2781300"/>
            <a:ext cx="18002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684213" y="2133600"/>
            <a:ext cx="1584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for</a:t>
            </a:r>
            <a:r>
              <a:rPr lang="en-US" alt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êt</a:t>
            </a:r>
          </a:p>
        </p:txBody>
      </p:sp>
    </p:spTree>
    <p:extLst>
      <p:ext uri="{BB962C8B-B14F-4D97-AF65-F5344CB8AC3E}">
        <p14:creationId xmlns:p14="http://schemas.microsoft.com/office/powerpoint/2010/main" val="29610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0420" name="Picture 4" descr="butress roo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484313"/>
            <a:ext cx="7056437" cy="4789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979613" y="260350"/>
            <a:ext cx="3600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racines </a:t>
            </a:r>
            <a:r>
              <a:rPr lang="en-US" alt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à contreforts</a:t>
            </a:r>
          </a:p>
        </p:txBody>
      </p:sp>
    </p:spTree>
    <p:extLst>
      <p:ext uri="{BB962C8B-B14F-4D97-AF65-F5344CB8AC3E}">
        <p14:creationId xmlns:p14="http://schemas.microsoft.com/office/powerpoint/2010/main" val="42245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Les racines sont pr</a:t>
            </a:r>
            <a:r>
              <a:rPr lang="en-US" altLang="en-US" sz="4000">
                <a:cs typeface="Arial" charset="0"/>
              </a:rPr>
              <a:t>ès de la surface</a:t>
            </a:r>
          </a:p>
        </p:txBody>
      </p:sp>
      <p:pic>
        <p:nvPicPr>
          <p:cNvPr id="62468" name="Picture 4" descr="forest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271588"/>
            <a:ext cx="7272337" cy="545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6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La forêt de la Réunion</vt:lpstr>
      <vt:lpstr>PowerPoint Presentation</vt:lpstr>
      <vt:lpstr>Les racines sont près de la surface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forêt de la Réunion</dc:title>
  <dc:creator>Judith Woodfield</dc:creator>
  <cp:lastModifiedBy>Judith Woodfield</cp:lastModifiedBy>
  <cp:revision>1</cp:revision>
  <dcterms:created xsi:type="dcterms:W3CDTF">2018-02-21T16:52:11Z</dcterms:created>
  <dcterms:modified xsi:type="dcterms:W3CDTF">2018-02-21T16:52:31Z</dcterms:modified>
</cp:coreProperties>
</file>