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7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0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4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8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9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4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3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2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5192-54BD-475D-ABB9-05F25F13901F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0954-8B40-4FDE-92DE-46EB09982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140200" y="5516563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22263"/>
            <a:ext cx="3000375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590925"/>
            <a:ext cx="361791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16827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0" y="6092825"/>
            <a:ext cx="2160588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Un insigne 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227763" y="1916113"/>
            <a:ext cx="2376487" cy="7794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Un tee-shirt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Une chemise 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908175" y="3500438"/>
            <a:ext cx="1871663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les animaux à </a:t>
            </a:r>
            <a:r>
              <a:rPr lang="en-GB" altLang="en-US" sz="1800" b="1" i="1">
                <a:latin typeface="Arial" charset="0"/>
              </a:rPr>
              <a:t>adopter</a:t>
            </a:r>
            <a:r>
              <a:rPr lang="en-GB" altLang="en-US" sz="18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1736725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Comic Sans MS" pitchFamily="66" charset="0"/>
            </a:endParaRPr>
          </a:p>
        </p:txBody>
      </p:sp>
      <p:sp>
        <p:nvSpPr>
          <p:cNvPr id="51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3350" y="1460500"/>
            <a:ext cx="6985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u="sng">
                <a:latin typeface="Arial" charset="0"/>
              </a:rPr>
              <a:t>Emerging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u="sng">
                <a:latin typeface="Arial" charset="0"/>
              </a:rPr>
              <a:t>1 Il y a une campagne pour sauver les orang outans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u="sng">
                <a:latin typeface="Arial" charset="0"/>
              </a:rPr>
              <a:t>2 Il y a une histoire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u="sng">
                <a:latin typeface="Arial" charset="0"/>
              </a:rPr>
              <a:t>3. Il y a </a:t>
            </a:r>
            <a:r>
              <a:rPr lang="fr-FR" altLang="en-US" sz="2000" b="1" u="sng">
                <a:latin typeface="Arial" charset="0"/>
              </a:rPr>
              <a:t>une idée </a:t>
            </a:r>
            <a:r>
              <a:rPr lang="fr-FR" altLang="en-US" sz="2000" u="sng">
                <a:latin typeface="Arial" charset="0"/>
              </a:rPr>
              <a:t>pour sauver les orang outans</a:t>
            </a:r>
            <a:r>
              <a:rPr lang="fr-FR" altLang="en-US" sz="20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6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58070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311275"/>
            <a:ext cx="21907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35450"/>
            <a:ext cx="30464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867400" y="5516563"/>
            <a:ext cx="108108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Le DVD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300788" y="476250"/>
            <a:ext cx="1584325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Le crayon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076825" y="6381750"/>
            <a:ext cx="2232025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L’enveloppe</a:t>
            </a:r>
          </a:p>
        </p:txBody>
      </p:sp>
    </p:spTree>
    <p:extLst>
      <p:ext uri="{BB962C8B-B14F-4D97-AF65-F5344CB8AC3E}">
        <p14:creationId xmlns:p14="http://schemas.microsoft.com/office/powerpoint/2010/main" val="1059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CN" smtClean="0">
                <a:latin typeface="Comic Sans MS" pitchFamily="66" charset="0"/>
                <a:ea typeface="SimSun" charset="-122"/>
                <a:cs typeface="Times New Roman" pitchFamily="18" charset="0"/>
              </a:rPr>
              <a:t>.  </a:t>
            </a:r>
            <a:endParaRPr lang="en-GB" altLang="en-US" smtClean="0">
              <a:ea typeface="SimSun" charset="-122"/>
              <a:cs typeface="Times New Roman" pitchFamily="18" charset="0"/>
            </a:endParaRPr>
          </a:p>
        </p:txBody>
      </p:sp>
      <p:sp>
        <p:nvSpPr>
          <p:cNvPr id="71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24075" y="981075"/>
            <a:ext cx="4572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Emerging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quelques idées </a:t>
            </a:r>
            <a:r>
              <a:rPr lang="fr-FR" altLang="en-US" sz="1800">
                <a:latin typeface="Arial" charset="0"/>
              </a:rPr>
              <a:t>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Developing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</a:t>
            </a:r>
            <a:r>
              <a:rPr lang="fr-FR" altLang="en-US" sz="1800" b="1">
                <a:latin typeface="Arial" charset="0"/>
              </a:rPr>
              <a:t>en détail </a:t>
            </a:r>
            <a:r>
              <a:rPr lang="fr-FR" altLang="en-US" sz="1800">
                <a:latin typeface="Arial" charset="0"/>
              </a:rPr>
              <a:t>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beaucoup d’ idées </a:t>
            </a:r>
            <a:r>
              <a:rPr lang="fr-FR" altLang="en-US" sz="1800">
                <a:latin typeface="Arial" charset="0"/>
              </a:rPr>
              <a:t>pour sauver les orang outans</a:t>
            </a:r>
          </a:p>
        </p:txBody>
      </p:sp>
    </p:spTree>
    <p:extLst>
      <p:ext uri="{BB962C8B-B14F-4D97-AF65-F5344CB8AC3E}">
        <p14:creationId xmlns:p14="http://schemas.microsoft.com/office/powerpoint/2010/main" val="42509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5913" y="6021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73380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4638"/>
            <a:ext cx="400843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468688"/>
            <a:ext cx="3700462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5940425" y="1341438"/>
            <a:ext cx="2376488" cy="9159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Il ya beaucoup de solutions par exemple ….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1476375" y="4437063"/>
            <a:ext cx="2087563" cy="22907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la première solution est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la deuxième solution est</a:t>
            </a:r>
            <a:br>
              <a:rPr lang="fr-FR" altLang="en-US" sz="1800">
                <a:latin typeface="Arial" charset="0"/>
              </a:rPr>
            </a:br>
            <a:endParaRPr lang="fr-FR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la troisième solution est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1846263"/>
            <a:ext cx="83820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4400" b="1">
                <a:latin typeface="Comic Sans MS" pitchFamily="66" charset="0"/>
                <a:ea typeface="SimSun" charset="-122"/>
              </a:rPr>
              <a:t>.</a:t>
            </a:r>
            <a:endParaRPr lang="en-GB" altLang="zh-CN" sz="4400">
              <a:ea typeface="SimSun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400"/>
          </a:p>
        </p:txBody>
      </p:sp>
      <p:sp>
        <p:nvSpPr>
          <p:cNvPr id="92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0" y="2422525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Emerging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quelques idées </a:t>
            </a:r>
            <a:r>
              <a:rPr lang="fr-FR" altLang="en-US" sz="1800">
                <a:latin typeface="Arial" charset="0"/>
              </a:rPr>
              <a:t>pour sauver les orang outans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.  </vt:lpstr>
      <vt:lpstr>PowerPoint Presentation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4</cp:revision>
  <dcterms:created xsi:type="dcterms:W3CDTF">2018-02-21T18:46:33Z</dcterms:created>
  <dcterms:modified xsi:type="dcterms:W3CDTF">2018-02-21T18:51:40Z</dcterms:modified>
</cp:coreProperties>
</file>