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315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60ABC-C68D-40B4-877F-6D58A6E78CEF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941F5-E909-431D-8DDC-6D817D3CBD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1216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60ABC-C68D-40B4-877F-6D58A6E78CEF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941F5-E909-431D-8DDC-6D817D3CBD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073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60ABC-C68D-40B4-877F-6D58A6E78CEF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941F5-E909-431D-8DDC-6D817D3CBD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4245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60ABC-C68D-40B4-877F-6D58A6E78CEF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941F5-E909-431D-8DDC-6D817D3CBD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3520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60ABC-C68D-40B4-877F-6D58A6E78CEF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941F5-E909-431D-8DDC-6D817D3CBD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9811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60ABC-C68D-40B4-877F-6D58A6E78CEF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941F5-E909-431D-8DDC-6D817D3CBD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0394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60ABC-C68D-40B4-877F-6D58A6E78CEF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941F5-E909-431D-8DDC-6D817D3CBD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3263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60ABC-C68D-40B4-877F-6D58A6E78CEF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941F5-E909-431D-8DDC-6D817D3CBD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6320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60ABC-C68D-40B4-877F-6D58A6E78CEF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941F5-E909-431D-8DDC-6D817D3CBD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54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60ABC-C68D-40B4-877F-6D58A6E78CEF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941F5-E909-431D-8DDC-6D817D3CBD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931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60ABC-C68D-40B4-877F-6D58A6E78CEF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0941F5-E909-431D-8DDC-6D817D3CBD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2348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60ABC-C68D-40B4-877F-6D58A6E78CEF}" type="datetimeFigureOut">
              <a:rPr lang="en-GB" smtClean="0"/>
              <a:t>20/02/2018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0941F5-E909-431D-8DDC-6D817D3CBD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1918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zhBNPiGrCWM" TargetMode="External"/><Relationship Id="rId2" Type="http://schemas.openxmlformats.org/officeDocument/2006/relationships/hyperlink" Target="https://www.youtube.com/watch?v=5C7m6mI644Y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L’echelle</a:t>
            </a:r>
            <a:r>
              <a:rPr lang="en-GB" smtClean="0"/>
              <a:t> 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www.youtube.com/watch?v=5C7m6mI644Y</a:t>
            </a:r>
            <a:endParaRPr lang="en-GB" dirty="0" smtClean="0"/>
          </a:p>
          <a:p>
            <a:r>
              <a:rPr lang="en-GB">
                <a:hlinkClick r:id="rId3"/>
              </a:rPr>
              <a:t>https</a:t>
            </a:r>
            <a:r>
              <a:rPr lang="en-GB">
                <a:hlinkClick r:id="rId3"/>
              </a:rPr>
              <a:t>://</a:t>
            </a:r>
            <a:r>
              <a:rPr lang="en-GB" smtClean="0">
                <a:hlinkClick r:id="rId3"/>
              </a:rPr>
              <a:t>www.youtube.com/watch?v=zhBNPiGrCWM</a:t>
            </a:r>
            <a:endParaRPr lang="en-GB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0380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L’echelle </vt:lpstr>
    </vt:vector>
  </TitlesOfParts>
  <Company>Bordesley Green Girls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L’echelle </dc:title>
  <dc:creator>Judith Woodfield</dc:creator>
  <cp:lastModifiedBy>Judith Woodfield</cp:lastModifiedBy>
  <cp:revision>2</cp:revision>
  <dcterms:created xsi:type="dcterms:W3CDTF">2018-02-20T13:10:17Z</dcterms:created>
  <dcterms:modified xsi:type="dcterms:W3CDTF">2018-02-20T13:15:19Z</dcterms:modified>
</cp:coreProperties>
</file>