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42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9C18-3C5C-4A00-8F2D-21CAC630ACE6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5BCF-9115-4318-8AC0-09B26388ED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808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9C18-3C5C-4A00-8F2D-21CAC630ACE6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5BCF-9115-4318-8AC0-09B26388ED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048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9C18-3C5C-4A00-8F2D-21CAC630ACE6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5BCF-9115-4318-8AC0-09B26388ED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193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9C18-3C5C-4A00-8F2D-21CAC630ACE6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5BCF-9115-4318-8AC0-09B26388ED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890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9C18-3C5C-4A00-8F2D-21CAC630ACE6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5BCF-9115-4318-8AC0-09B26388ED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084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9C18-3C5C-4A00-8F2D-21CAC630ACE6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5BCF-9115-4318-8AC0-09B26388ED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444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9C18-3C5C-4A00-8F2D-21CAC630ACE6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5BCF-9115-4318-8AC0-09B26388ED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233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9C18-3C5C-4A00-8F2D-21CAC630ACE6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5BCF-9115-4318-8AC0-09B26388ED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078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9C18-3C5C-4A00-8F2D-21CAC630ACE6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5BCF-9115-4318-8AC0-09B26388ED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473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9C18-3C5C-4A00-8F2D-21CAC630ACE6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5BCF-9115-4318-8AC0-09B26388ED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271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9C18-3C5C-4A00-8F2D-21CAC630ACE6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5BCF-9115-4318-8AC0-09B26388ED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031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59C18-3C5C-4A00-8F2D-21CAC630ACE6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05BCF-9115-4318-8AC0-09B26388ED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826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ng.com/videos/search?q=wellers+hill+state+school+&amp;&amp;view=detail&amp;mid=6C76FCF914842C070D8E6C76FCF914842C070D8E&amp;FORM=VRDGA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vimeo.com/5940085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hlinkClick r:id="rId2"/>
              </a:rPr>
              <a:t>https://www.bing.com/videos/search?q=wellers+hill+state+school+&amp;&amp;view=detail&amp;mid=6C76FCF914842C070D8E6C76FCF914842C070D8E&amp;FORM=VRDGAR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Australian </a:t>
            </a:r>
            <a:r>
              <a:rPr lang="en-GB" dirty="0" smtClean="0"/>
              <a:t>example with Japanese in  a primary school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656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Secondary UK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 smtClean="0">
                <a:hlinkClick r:id="rId2"/>
              </a:rPr>
              <a:t>https</a:t>
            </a:r>
            <a:r>
              <a:rPr lang="en-GB" u="sng" dirty="0">
                <a:hlinkClick r:id="rId2"/>
              </a:rPr>
              <a:t>://vimeo.com/59400851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08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https://www.bing.com/videos/search?q=wellers+hill+state+school+&amp;&amp;view=detail&amp;mid=6C76FCF914842C070D8E6C76FCF914842C070D8E&amp;FORM=VRDGAR </vt:lpstr>
      <vt:lpstr>Secondary UK</vt:lpstr>
    </vt:vector>
  </TitlesOfParts>
  <Company>Bordesley Green Girls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https://www.bing.com/videos/search?q=wellers+hill+state+school+&amp;&amp;view=detail&amp;mid=6C76FCF914842C070D8E6C76FCF914842C070D8E&amp;FORM=VRDGAR</dc:title>
  <dc:creator>Judith Woodfield</dc:creator>
  <cp:lastModifiedBy>Judith Woodfield</cp:lastModifiedBy>
  <cp:revision>3</cp:revision>
  <dcterms:created xsi:type="dcterms:W3CDTF">2017-07-01T21:13:25Z</dcterms:created>
  <dcterms:modified xsi:type="dcterms:W3CDTF">2018-02-25T11:11:25Z</dcterms:modified>
</cp:coreProperties>
</file>