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72" r:id="rId4"/>
    <p:sldId id="276" r:id="rId5"/>
    <p:sldId id="271" r:id="rId6"/>
    <p:sldId id="277" r:id="rId7"/>
    <p:sldId id="264" r:id="rId8"/>
    <p:sldId id="274" r:id="rId9"/>
    <p:sldId id="266" r:id="rId10"/>
    <p:sldId id="267" r:id="rId11"/>
    <p:sldId id="256" r:id="rId12"/>
    <p:sldId id="269" r:id="rId13"/>
    <p:sldId id="268" r:id="rId14"/>
    <p:sldId id="265" r:id="rId15"/>
    <p:sldId id="270" r:id="rId16"/>
    <p:sldId id="260" r:id="rId17"/>
    <p:sldId id="258" r:id="rId18"/>
    <p:sldId id="261" r:id="rId19"/>
    <p:sldId id="262" r:id="rId20"/>
    <p:sldId id="26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F2D3-404D-44F6-A10B-3067E0B5ED1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413-127C-4BB2-B2D4-DD55A0AD7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3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F2D3-404D-44F6-A10B-3067E0B5ED1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413-127C-4BB2-B2D4-DD55A0AD7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1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F2D3-404D-44F6-A10B-3067E0B5ED1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413-127C-4BB2-B2D4-DD55A0AD7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0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F2D3-404D-44F6-A10B-3067E0B5ED1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413-127C-4BB2-B2D4-DD55A0AD7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5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F2D3-404D-44F6-A10B-3067E0B5ED1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413-127C-4BB2-B2D4-DD55A0AD7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1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F2D3-404D-44F6-A10B-3067E0B5ED1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413-127C-4BB2-B2D4-DD55A0AD7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3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F2D3-404D-44F6-A10B-3067E0B5ED1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413-127C-4BB2-B2D4-DD55A0AD7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84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F2D3-404D-44F6-A10B-3067E0B5ED1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413-127C-4BB2-B2D4-DD55A0AD7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4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F2D3-404D-44F6-A10B-3067E0B5ED1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413-127C-4BB2-B2D4-DD55A0AD7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6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F2D3-404D-44F6-A10B-3067E0B5ED1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413-127C-4BB2-B2D4-DD55A0AD7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4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F2D3-404D-44F6-A10B-3067E0B5ED1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413-127C-4BB2-B2D4-DD55A0AD7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04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DF2D3-404D-44F6-A10B-3067E0B5ED1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C2413-127C-4BB2-B2D4-DD55A0AD7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0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anzine.hautetfort.com/media/02/01/161544956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arltv.europa.eu/fr/player.aspx?pid=df8ccfee-88d5-4684-804a-a62d00fb19bc&amp;language=fr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i74C9nc7NAhWlK8AKHXsrCesQjRwIBw&amp;url=http://www.konbini.com/en/lifestyle/fight-post-referendum-racism/&amp;bvm=bv.125801520,d.ZGg&amp;psig=AFQjCNGqHObED0gVRKVy11nTfDEf1p2jjg&amp;ust=146732368099781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uroparltv.europa.eu/fr/player.aspx?pid=20272119-e394-4b8c-9c50-a63200d569a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Eh0iWymdn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uk/url?sa=i&amp;rct=j&amp;q=&amp;esrc=s&amp;source=images&amp;cd=&amp;cad=rja&amp;uact=8&amp;ved=0ahUKEwiCvPmvpMnNAhVRFMAKHZvVBrUQjRwIBw&amp;url=http://petitformat.fr/blog-bd/actualit%C3%A9&amp;psig=AFQjCNFa-R2Rjn9T4OxEonLwUGz775ZgDg&amp;ust=146715366793003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w_or10Lse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JUNXpDKqu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qUeTwKnAVY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KIphl5GoX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8pwoespFI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yOfK0qj_f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v5monde.com/cms/chaine-francophone/Economie/p-29107-Le-journal-de-l-economi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30173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webzine,bd,zébra,fanzine,gratuit,bande-dessinée,caricature,brexit,david cameron,jo cox,roulette russe,dessin,presse,satirique,editorial cartoon,zomb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472608" cy="637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8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Vrai</a:t>
            </a:r>
            <a:r>
              <a:rPr lang="en-GB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faux ?</a:t>
            </a:r>
          </a:p>
          <a:p>
            <a:r>
              <a:rPr lang="en-GB" dirty="0" smtClean="0"/>
              <a:t>Il y aura plus </a:t>
            </a:r>
            <a:r>
              <a:rPr lang="en-GB" dirty="0" err="1" smtClean="0"/>
              <a:t>d’argent</a:t>
            </a:r>
            <a:r>
              <a:rPr lang="en-GB" dirty="0" smtClean="0"/>
              <a:t> au </a:t>
            </a:r>
            <a:r>
              <a:rPr lang="en-GB" dirty="0" err="1" smtClean="0"/>
              <a:t>Royaume</a:t>
            </a:r>
            <a:r>
              <a:rPr lang="en-GB" dirty="0" smtClean="0"/>
              <a:t> </a:t>
            </a:r>
            <a:r>
              <a:rPr lang="en-GB" dirty="0" err="1" smtClean="0"/>
              <a:t>uni</a:t>
            </a:r>
            <a:r>
              <a:rPr lang="en-GB" dirty="0" smtClean="0"/>
              <a:t>?</a:t>
            </a:r>
          </a:p>
          <a:p>
            <a:r>
              <a:rPr lang="en-GB" dirty="0" smtClean="0"/>
              <a:t>Les </a:t>
            </a:r>
            <a:r>
              <a:rPr lang="en-GB" dirty="0" err="1" smtClean="0"/>
              <a:t>secteurs</a:t>
            </a:r>
            <a:r>
              <a:rPr lang="en-GB" dirty="0" smtClean="0"/>
              <a:t> </a:t>
            </a:r>
            <a:r>
              <a:rPr lang="en-GB" dirty="0" err="1" smtClean="0"/>
              <a:t>potentiellement</a:t>
            </a:r>
            <a:r>
              <a:rPr lang="en-GB" dirty="0" smtClean="0"/>
              <a:t> </a:t>
            </a:r>
            <a:r>
              <a:rPr lang="en-GB" dirty="0" err="1" smtClean="0"/>
              <a:t>impactés</a:t>
            </a:r>
            <a:r>
              <a:rPr lang="en-GB" dirty="0" smtClean="0"/>
              <a:t> </a:t>
            </a:r>
            <a:r>
              <a:rPr lang="en-GB" dirty="0" err="1" smtClean="0"/>
              <a:t>sont</a:t>
            </a:r>
            <a:r>
              <a:rPr lang="en-GB" dirty="0" smtClean="0"/>
              <a:t> :</a:t>
            </a:r>
          </a:p>
          <a:p>
            <a:r>
              <a:rPr lang="en-GB" dirty="0" err="1" smtClean="0"/>
              <a:t>L’automobile</a:t>
            </a:r>
            <a:r>
              <a:rPr lang="en-GB" dirty="0" smtClean="0"/>
              <a:t>, </a:t>
            </a:r>
            <a:r>
              <a:rPr lang="en-GB" dirty="0" err="1" smtClean="0"/>
              <a:t>pharmacie</a:t>
            </a:r>
            <a:r>
              <a:rPr lang="en-GB" dirty="0" smtClean="0"/>
              <a:t> et les transport </a:t>
            </a:r>
            <a:r>
              <a:rPr lang="en-GB" dirty="0" err="1" smtClean="0"/>
              <a:t>aérien</a:t>
            </a:r>
            <a:r>
              <a:rPr lang="en-GB" dirty="0" smtClean="0"/>
              <a:t> .</a:t>
            </a:r>
          </a:p>
          <a:p>
            <a:r>
              <a:rPr lang="en-GB" dirty="0" smtClean="0"/>
              <a:t>Il y aura beaucoup de </a:t>
            </a:r>
            <a:r>
              <a:rPr lang="en-GB" dirty="0" err="1" smtClean="0"/>
              <a:t>chômage</a:t>
            </a:r>
            <a:r>
              <a:rPr lang="en-GB" dirty="0" smtClean="0"/>
              <a:t> (-820,000 </a:t>
            </a:r>
            <a:r>
              <a:rPr lang="en-GB" dirty="0" err="1" smtClean="0"/>
              <a:t>emplois</a:t>
            </a:r>
            <a:r>
              <a:rPr lang="en-GB" dirty="0" smtClean="0"/>
              <a:t>).</a:t>
            </a:r>
          </a:p>
          <a:p>
            <a:r>
              <a:rPr lang="en-GB" dirty="0" smtClean="0"/>
              <a:t>Il y a la chute de livre sterling.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8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772400" cy="255014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hlinkClick r:id="rId2"/>
              </a:rPr>
              <a:t>http://www.europarltv.europa.eu/fr/player.aspx?pid=df8ccfee-88d5-4684-804a-a62d00fb19bc&amp;language=fr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Les consequences </a:t>
            </a:r>
            <a:r>
              <a:rPr lang="en-GB" dirty="0" err="1" smtClean="0"/>
              <a:t>politiques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1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19" y="1600200"/>
            <a:ext cx="27987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Map showing the divide of Leave and Remain votes in the U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88" y="449288"/>
            <a:ext cx="453650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 descr="Image result for racism post referend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24" y="338674"/>
            <a:ext cx="3168352" cy="210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Image result for racism post referendu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9" descr="Image result for racism post referendum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http://cdn.konbini.com/wp-content/blogs.dir/4/files/2016/06/hug-480x27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45720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6138"/>
            <a:ext cx="3194857" cy="210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flipH="1">
            <a:off x="354360" y="4117722"/>
            <a:ext cx="3266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Portugal </a:t>
            </a:r>
          </a:p>
          <a:p>
            <a:r>
              <a:rPr lang="en-GB" sz="4000" dirty="0" err="1" smtClean="0"/>
              <a:t>Londres</a:t>
            </a:r>
            <a:r>
              <a:rPr lang="en-GB" sz="4000" dirty="0" smtClean="0"/>
              <a:t> </a:t>
            </a:r>
          </a:p>
          <a:p>
            <a:r>
              <a:rPr lang="en-GB" sz="4000" dirty="0" smtClean="0"/>
              <a:t>Peterborough</a:t>
            </a:r>
          </a:p>
          <a:p>
            <a:r>
              <a:rPr lang="en-GB" sz="4000" dirty="0" smtClean="0"/>
              <a:t>Paris  </a:t>
            </a:r>
            <a:endParaRPr lang="en-GB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65" y="1976862"/>
            <a:ext cx="2859272" cy="159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6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www.europarltv.europa.eu/fr/player.aspx?pid=20272119-e394-4b8c-9c50-a63200d569ac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60960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0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Les </a:t>
            </a:r>
            <a:r>
              <a:rPr lang="en-GB" dirty="0" err="1" smtClean="0"/>
              <a:t>conséquences</a:t>
            </a:r>
            <a:r>
              <a:rPr lang="en-GB" dirty="0" smtClean="0"/>
              <a:t> negatives et positives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Quelles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les </a:t>
            </a:r>
            <a:r>
              <a:rPr lang="en-GB" dirty="0" err="1"/>
              <a:t>conséquences</a:t>
            </a:r>
            <a:r>
              <a:rPr lang="en-GB" dirty="0"/>
              <a:t> </a:t>
            </a:r>
            <a:r>
              <a:rPr lang="en-GB" dirty="0" err="1" smtClean="0"/>
              <a:t>economiques</a:t>
            </a:r>
            <a:r>
              <a:rPr lang="en-GB" dirty="0" smtClean="0"/>
              <a:t> </a:t>
            </a:r>
            <a:r>
              <a:rPr lang="en-GB" dirty="0"/>
              <a:t>pour le </a:t>
            </a:r>
            <a:r>
              <a:rPr lang="en-GB" dirty="0" err="1"/>
              <a:t>Royaume</a:t>
            </a:r>
            <a:r>
              <a:rPr lang="en-GB" dirty="0"/>
              <a:t> </a:t>
            </a:r>
            <a:r>
              <a:rPr lang="en-GB" dirty="0" err="1"/>
              <a:t>Uni</a:t>
            </a:r>
            <a:r>
              <a:rPr lang="en-GB" dirty="0"/>
              <a:t> ? 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Quelles</a:t>
            </a:r>
            <a:r>
              <a:rPr lang="en-GB" dirty="0" smtClean="0"/>
              <a:t> </a:t>
            </a:r>
            <a:r>
              <a:rPr lang="en-GB" dirty="0" err="1"/>
              <a:t>sont</a:t>
            </a:r>
            <a:r>
              <a:rPr lang="en-GB" dirty="0"/>
              <a:t> les </a:t>
            </a:r>
            <a:r>
              <a:rPr lang="en-GB" dirty="0" err="1"/>
              <a:t>conséquences</a:t>
            </a:r>
            <a:r>
              <a:rPr lang="en-GB" dirty="0"/>
              <a:t> </a:t>
            </a:r>
            <a:r>
              <a:rPr lang="en-GB" dirty="0" err="1"/>
              <a:t>sociales</a:t>
            </a:r>
            <a:r>
              <a:rPr lang="en-GB" dirty="0"/>
              <a:t> pour le </a:t>
            </a:r>
            <a:r>
              <a:rPr lang="en-GB" dirty="0" err="1"/>
              <a:t>Royaume</a:t>
            </a:r>
            <a:r>
              <a:rPr lang="en-GB" dirty="0"/>
              <a:t> </a:t>
            </a:r>
            <a:r>
              <a:rPr lang="en-GB" dirty="0" err="1"/>
              <a:t>Uni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 err="1"/>
              <a:t>Quelles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les consequences </a:t>
            </a:r>
            <a:r>
              <a:rPr lang="en-GB" dirty="0" err="1"/>
              <a:t>politiques</a:t>
            </a:r>
            <a:r>
              <a:rPr lang="en-GB" dirty="0"/>
              <a:t> pour le </a:t>
            </a:r>
            <a:r>
              <a:rPr lang="en-GB" dirty="0" err="1"/>
              <a:t>Royaume</a:t>
            </a:r>
            <a:r>
              <a:rPr lang="en-GB" dirty="0"/>
              <a:t> </a:t>
            </a:r>
            <a:r>
              <a:rPr lang="en-GB" dirty="0" err="1"/>
              <a:t>Uni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Page 91 (le table </a:t>
            </a:r>
            <a:r>
              <a:rPr lang="en-GB" dirty="0" err="1" smtClean="0"/>
              <a:t>est</a:t>
            </a:r>
            <a:r>
              <a:rPr lang="en-GB" dirty="0" smtClean="0"/>
              <a:t> utile )  Page 85- 92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1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/>
              <a:t>Brexit</a:t>
            </a:r>
            <a:r>
              <a:rPr lang="fr-FR" b="1" dirty="0"/>
              <a:t> : "Si l’Union Européenne acceptait les Ecossais, elle prendrait une autre Grèce" (Alex Story)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1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91581"/>
            <a:ext cx="487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arian Kemensky sur le site Cartoon Moveme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23101"/>
            <a:ext cx="228600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bande dessinee brex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7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60" y="2922111"/>
            <a:ext cx="1554480" cy="188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 result for bande dessinee brex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3816424" cy="462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Qu-</a:t>
            </a:r>
            <a:r>
              <a:rPr lang="en-GB" dirty="0" err="1"/>
              <a:t>est</a:t>
            </a:r>
            <a:r>
              <a:rPr lang="en-GB" dirty="0"/>
              <a:t>-</a:t>
            </a:r>
            <a:r>
              <a:rPr lang="en-GB" dirty="0" err="1"/>
              <a:t>ce</a:t>
            </a:r>
            <a:r>
              <a:rPr lang="en-GB" dirty="0"/>
              <a:t> que </a:t>
            </a:r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smtClean="0"/>
              <a:t>:le </a:t>
            </a:r>
            <a:r>
              <a:rPr lang="en-GB" dirty="0" err="1" smtClean="0"/>
              <a:t>référendum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</a:t>
            </a:r>
            <a:r>
              <a:rPr lang="en-GB">
                <a:hlinkClick r:id="rId2"/>
              </a:rPr>
              <a:t>=_</a:t>
            </a:r>
            <a:r>
              <a:rPr lang="en-GB" smtClean="0">
                <a:hlinkClick r:id="rId2"/>
              </a:rPr>
              <a:t>Eh0iWymdnw</a:t>
            </a:r>
            <a:endParaRPr lang="en-GB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6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4" name="Picture 4" descr="https://3.bp.blogspot.com/-RW9t8Qn2cTY/V2zePUva49I/AAAAAAAAE-I/aZOR4FGt_vIrEgQ30JKh614g7m9lMB1KQCLcB/s400/Brexit-Anglai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392488" cy="618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4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hlinkClick r:id="rId2"/>
              </a:rPr>
              <a:t>https://www.youtube.com/watch?v=Jw_or10LseY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1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Qu-</a:t>
            </a:r>
            <a:r>
              <a:rPr lang="en-GB" dirty="0" err="1" smtClean="0"/>
              <a:t>est</a:t>
            </a:r>
            <a:r>
              <a:rPr lang="en-GB" dirty="0" smtClean="0"/>
              <a:t>-</a:t>
            </a:r>
            <a:r>
              <a:rPr lang="en-GB" dirty="0" err="1" smtClean="0"/>
              <a:t>ce</a:t>
            </a:r>
            <a:r>
              <a:rPr lang="en-GB" dirty="0" smtClean="0"/>
              <a:t> </a:t>
            </a:r>
            <a:r>
              <a:rPr lang="en-GB" dirty="0"/>
              <a:t>que </a:t>
            </a:r>
            <a:r>
              <a:rPr lang="en-GB" dirty="0" err="1"/>
              <a:t>c’est</a:t>
            </a:r>
            <a:r>
              <a:rPr lang="en-GB" dirty="0"/>
              <a:t> :Brexit?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www.youtube.com/watch?v=sJUNXpDKquA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hlinkClick r:id="rId2"/>
              </a:rPr>
              <a:t>https://www.youtube.com/watch?v=-qUeTwKnAVY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Teresa </a:t>
            </a:r>
            <a:r>
              <a:rPr lang="en-GB" dirty="0" smtClean="0"/>
              <a:t>May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7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Qu-</a:t>
            </a:r>
            <a:r>
              <a:rPr lang="en-GB" dirty="0" err="1" smtClean="0"/>
              <a:t>est</a:t>
            </a:r>
            <a:r>
              <a:rPr lang="en-GB" dirty="0" smtClean="0"/>
              <a:t>-</a:t>
            </a:r>
            <a:r>
              <a:rPr lang="en-GB" dirty="0" err="1" smtClean="0"/>
              <a:t>ce</a:t>
            </a:r>
            <a:r>
              <a:rPr lang="en-GB" dirty="0" smtClean="0"/>
              <a:t> que </a:t>
            </a:r>
            <a:r>
              <a:rPr lang="en-GB" dirty="0" err="1" smtClean="0"/>
              <a:t>c’est</a:t>
            </a:r>
            <a:r>
              <a:rPr lang="en-GB" dirty="0" smtClean="0"/>
              <a:t> :Brexit?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www.youtube.com/watch?v=dKIphl5GoXw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5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Brexit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www.youtube.com/watch?v=p8pwoespFI0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3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Qu’est</a:t>
            </a:r>
            <a:r>
              <a:rPr lang="en-GB" dirty="0" smtClean="0"/>
              <a:t>-que </a:t>
            </a:r>
            <a:r>
              <a:rPr lang="en-GB" dirty="0" err="1" smtClean="0"/>
              <a:t>c’est</a:t>
            </a:r>
            <a:r>
              <a:rPr lang="en-GB" dirty="0" smtClean="0"/>
              <a:t> Brexit ? </a:t>
            </a:r>
          </a:p>
          <a:p>
            <a:pPr marL="0" indent="0">
              <a:buNone/>
            </a:pPr>
            <a:r>
              <a:rPr lang="en-GB" dirty="0" err="1" smtClean="0"/>
              <a:t>Quelles</a:t>
            </a:r>
            <a:r>
              <a:rPr lang="en-GB" dirty="0" smtClean="0"/>
              <a:t> </a:t>
            </a:r>
            <a:r>
              <a:rPr lang="en-GB" dirty="0" err="1" smtClean="0"/>
              <a:t>sont</a:t>
            </a:r>
            <a:r>
              <a:rPr lang="en-GB" dirty="0" smtClean="0"/>
              <a:t> les </a:t>
            </a:r>
            <a:r>
              <a:rPr lang="en-GB" dirty="0" err="1" smtClean="0"/>
              <a:t>conséquences</a:t>
            </a:r>
            <a:r>
              <a:rPr lang="en-GB" dirty="0" smtClean="0"/>
              <a:t> </a:t>
            </a:r>
            <a:r>
              <a:rPr lang="en-GB" dirty="0" err="1" smtClean="0"/>
              <a:t>économiques</a:t>
            </a:r>
            <a:r>
              <a:rPr lang="en-GB" dirty="0" smtClean="0"/>
              <a:t> pour le </a:t>
            </a:r>
            <a:r>
              <a:rPr lang="en-GB" dirty="0" err="1" smtClean="0"/>
              <a:t>Royaume</a:t>
            </a:r>
            <a:r>
              <a:rPr lang="en-GB" dirty="0" smtClean="0"/>
              <a:t> </a:t>
            </a:r>
            <a:r>
              <a:rPr lang="en-GB" dirty="0" err="1" smtClean="0"/>
              <a:t>Uni</a:t>
            </a:r>
            <a:r>
              <a:rPr lang="en-GB" dirty="0" smtClean="0"/>
              <a:t> ? </a:t>
            </a:r>
          </a:p>
          <a:p>
            <a:pPr marL="0" indent="0">
              <a:buNone/>
            </a:pPr>
            <a:r>
              <a:rPr lang="en-GB" dirty="0" err="1" smtClean="0"/>
              <a:t>Quelles</a:t>
            </a:r>
            <a:r>
              <a:rPr lang="en-GB" dirty="0" smtClean="0"/>
              <a:t> </a:t>
            </a:r>
            <a:r>
              <a:rPr lang="en-GB" dirty="0" err="1" smtClean="0"/>
              <a:t>sont</a:t>
            </a:r>
            <a:r>
              <a:rPr lang="en-GB" dirty="0" smtClean="0"/>
              <a:t> les </a:t>
            </a:r>
            <a:r>
              <a:rPr lang="en-GB" dirty="0" err="1"/>
              <a:t>conséquences</a:t>
            </a:r>
            <a:r>
              <a:rPr lang="en-GB" dirty="0"/>
              <a:t> </a:t>
            </a:r>
            <a:r>
              <a:rPr lang="en-GB" dirty="0" err="1" smtClean="0"/>
              <a:t>sociales</a:t>
            </a:r>
            <a:r>
              <a:rPr lang="en-GB" dirty="0" smtClean="0"/>
              <a:t> pour le </a:t>
            </a:r>
            <a:r>
              <a:rPr lang="en-GB" dirty="0" err="1" smtClean="0"/>
              <a:t>Royaume</a:t>
            </a:r>
            <a:r>
              <a:rPr lang="en-GB" dirty="0" smtClean="0"/>
              <a:t> </a:t>
            </a:r>
            <a:r>
              <a:rPr lang="en-GB" dirty="0" err="1"/>
              <a:t>U</a:t>
            </a:r>
            <a:r>
              <a:rPr lang="en-GB" dirty="0" err="1" smtClean="0"/>
              <a:t>ni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dirty="0" err="1" smtClean="0"/>
              <a:t>Quelles</a:t>
            </a:r>
            <a:r>
              <a:rPr lang="en-GB" dirty="0" smtClean="0"/>
              <a:t> </a:t>
            </a:r>
            <a:r>
              <a:rPr lang="en-GB" dirty="0" err="1" smtClean="0"/>
              <a:t>sont</a:t>
            </a:r>
            <a:r>
              <a:rPr lang="en-GB" dirty="0" smtClean="0"/>
              <a:t> les consequences </a:t>
            </a:r>
            <a:r>
              <a:rPr lang="en-GB" dirty="0" err="1" smtClean="0"/>
              <a:t>politiques</a:t>
            </a:r>
            <a:r>
              <a:rPr lang="en-GB" dirty="0" smtClean="0"/>
              <a:t> pour le </a:t>
            </a:r>
            <a:r>
              <a:rPr lang="en-GB" dirty="0" err="1" smtClean="0"/>
              <a:t>Royaume</a:t>
            </a:r>
            <a:r>
              <a:rPr lang="en-GB" dirty="0" smtClean="0"/>
              <a:t> </a:t>
            </a:r>
            <a:r>
              <a:rPr lang="en-GB" dirty="0" err="1"/>
              <a:t>U</a:t>
            </a:r>
            <a:r>
              <a:rPr lang="en-GB" dirty="0" err="1" smtClean="0"/>
              <a:t>ni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9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</a:t>
            </a:r>
            <a:r>
              <a:rPr lang="en-GB" dirty="0" err="1"/>
              <a:t>conséquences</a:t>
            </a:r>
            <a:r>
              <a:rPr lang="en-GB" dirty="0"/>
              <a:t> </a:t>
            </a:r>
            <a:r>
              <a:rPr lang="en-GB" dirty="0" err="1"/>
              <a:t>économiques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www.youtube.com/watch?v=CyOfK0qj_fg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6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hlinkClick r:id="rId2"/>
              </a:rPr>
              <a:t/>
            </a:r>
            <a:br>
              <a:rPr lang="en-GB" dirty="0" smtClean="0">
                <a:hlinkClick r:id="rId2"/>
              </a:rPr>
            </a:br>
            <a:r>
              <a:rPr lang="en-GB" dirty="0"/>
              <a:t/>
            </a:r>
            <a:br>
              <a:rPr lang="en-GB" dirty="0"/>
            </a:br>
            <a:endParaRPr lang="en-GB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982828"/>
              </p:ext>
            </p:extLst>
          </p:nvPr>
        </p:nvGraphicFramePr>
        <p:xfrm>
          <a:off x="457200" y="16002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 arguments </a:t>
                      </a:r>
                      <a:r>
                        <a:rPr lang="en-GB" dirty="0" err="1" smtClean="0"/>
                        <a:t>contre</a:t>
                      </a:r>
                      <a:r>
                        <a:rPr lang="en-GB" dirty="0" smtClean="0"/>
                        <a:t> le Brexit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2400" dirty="0" err="1" smtClean="0"/>
                        <a:t>Pétrole</a:t>
                      </a:r>
                      <a:r>
                        <a:rPr lang="en-GB" sz="2400" baseline="0" dirty="0" smtClean="0"/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GB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2. Alimentation:</a:t>
                      </a:r>
                      <a:r>
                        <a:rPr lang="en-GB" sz="2400" baseline="0" dirty="0" smtClean="0"/>
                        <a:t> les fruits et les </a:t>
                      </a:r>
                      <a:r>
                        <a:rPr lang="en-GB" sz="2400" baseline="0" dirty="0" err="1" smtClean="0"/>
                        <a:t>légumes</a:t>
                      </a:r>
                      <a:r>
                        <a:rPr lang="en-GB" sz="2400" baseline="0" dirty="0" smtClean="0"/>
                        <a:t> </a:t>
                      </a:r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r>
                        <a:rPr lang="en-GB" sz="2400" dirty="0" smtClean="0"/>
                        <a:t>. Les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vacances</a:t>
                      </a:r>
                      <a:r>
                        <a:rPr lang="en-GB" sz="2400" baseline="0" dirty="0" smtClean="0"/>
                        <a:t> </a:t>
                      </a:r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78527"/>
            <a:ext cx="1389046" cy="78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1306566" cy="86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71" y="5373216"/>
            <a:ext cx="1172560" cy="91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7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228</Words>
  <Application>Microsoft Office PowerPoint</Application>
  <PresentationFormat>On-screen Show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Qu-est-ce que c’est :le référendum?</vt:lpstr>
      <vt:lpstr>Qu-est-ce que c’est :Brexit? </vt:lpstr>
      <vt:lpstr>https://www.youtube.com/watch?v=-qUeTwKnAVY </vt:lpstr>
      <vt:lpstr>Qu-est-ce que c’est :Brexit? </vt:lpstr>
      <vt:lpstr>Brexit</vt:lpstr>
      <vt:lpstr>PowerPoint Presentation</vt:lpstr>
      <vt:lpstr>Les conséquences économiques</vt:lpstr>
      <vt:lpstr>  </vt:lpstr>
      <vt:lpstr>PowerPoint Presentation</vt:lpstr>
      <vt:lpstr>http://www.europarltv.europa.eu/fr/player.aspx?pid=df8ccfee-88d5-4684-804a-a62d00fb19bc&amp;language=fr </vt:lpstr>
      <vt:lpstr>PowerPoint Presentation</vt:lpstr>
      <vt:lpstr>PowerPoint Presentation</vt:lpstr>
      <vt:lpstr>PowerPoint Presentation</vt:lpstr>
      <vt:lpstr>Les conséquences negatives et positives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https://www.youtube.com/watch?v=Jw_or10LseY </vt:lpstr>
    </vt:vector>
  </TitlesOfParts>
  <Company>Bordesley Green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http://www.europarltv.europa.eu/fr/player.aspx?pid=df8ccfee-88d5-4684-804a-a62d00fb19bc&amp;language=fr</dc:title>
  <dc:creator>Judith Woodfield</dc:creator>
  <cp:lastModifiedBy>Judith Woodfield</cp:lastModifiedBy>
  <cp:revision>18</cp:revision>
  <dcterms:created xsi:type="dcterms:W3CDTF">2016-06-27T21:08:40Z</dcterms:created>
  <dcterms:modified xsi:type="dcterms:W3CDTF">2018-02-22T21:54:04Z</dcterms:modified>
</cp:coreProperties>
</file>