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6483-3B7C-4488-824C-71A29F484F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F967-05F1-41E1-AD4C-BC8B383EDEE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2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4A09-6CED-492D-865C-7A196D7547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2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FAC9E5-0A18-4DD9-84F8-0DCD272A553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97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9BCF51-2CAE-4B2B-A903-C1EBA5C8E0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B6589C-1D1A-4928-A346-10AD153452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C399-CEB0-4924-972E-A5872CB6B2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E791-2B94-4290-9E60-C5AD39C74C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36CED-4364-4DBB-B7A6-2F5C662931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C67C-A7B2-44DB-9C5F-5442C8BC68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DCF0-E3C5-45BC-A78C-5326C7B622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7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8696-C45A-40A8-8DBE-1026CAEE3F0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3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993F-51F1-4746-817D-9CDEBBBFD31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2963-B0E8-4C06-98A9-BC8B9C883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2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EC14BC-32CD-458F-AA46-5716DBA8106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29600" cy="1484313"/>
          </a:xfrm>
        </p:spPr>
        <p:txBody>
          <a:bodyPr/>
          <a:lstStyle/>
          <a:p>
            <a:r>
              <a:rPr lang="en-GB" altLang="en-US" sz="4000"/>
              <a:t>Die Wurzeln sind in der Nähe vom Boden</a:t>
            </a:r>
            <a:br>
              <a:rPr lang="en-GB" altLang="en-US" sz="4000"/>
            </a:br>
            <a:endParaRPr lang="en-US" altLang="en-US" sz="4000">
              <a:cs typeface="Arial" charset="0"/>
            </a:endParaRPr>
          </a:p>
        </p:txBody>
      </p:sp>
      <p:pic>
        <p:nvPicPr>
          <p:cNvPr id="62468" name="Picture 4" descr="forest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271588"/>
            <a:ext cx="7272337" cy="545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Die Krautschicht</a:t>
            </a:r>
          </a:p>
        </p:txBody>
      </p:sp>
      <p:pic>
        <p:nvPicPr>
          <p:cNvPr id="66564" name="Picture 4" descr="fouge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268413"/>
            <a:ext cx="6335713" cy="558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8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Die Wurzeln sind in der Nähe vom Boden </vt:lpstr>
      <vt:lpstr>Die Krautschicht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Wurzeln sind in der Nähe vom Boden </dc:title>
  <dc:creator>Judith Woodfield</dc:creator>
  <cp:lastModifiedBy>Judith Woodfield</cp:lastModifiedBy>
  <cp:revision>2</cp:revision>
  <dcterms:created xsi:type="dcterms:W3CDTF">2018-02-25T15:12:44Z</dcterms:created>
  <dcterms:modified xsi:type="dcterms:W3CDTF">2018-02-25T15:16:35Z</dcterms:modified>
</cp:coreProperties>
</file>