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075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CF0-9C08-495F-8FE2-724C523B46E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004-4AC1-498D-89D3-55D71408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61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CF0-9C08-495F-8FE2-724C523B46E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004-4AC1-498D-89D3-55D71408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334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CF0-9C08-495F-8FE2-724C523B46E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004-4AC1-498D-89D3-55D71408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99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CF0-9C08-495F-8FE2-724C523B46E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004-4AC1-498D-89D3-55D71408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86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CF0-9C08-495F-8FE2-724C523B46E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004-4AC1-498D-89D3-55D71408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14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CF0-9C08-495F-8FE2-724C523B46E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004-4AC1-498D-89D3-55D71408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329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CF0-9C08-495F-8FE2-724C523B46E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004-4AC1-498D-89D3-55D71408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84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CF0-9C08-495F-8FE2-724C523B46E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004-4AC1-498D-89D3-55D71408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667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CF0-9C08-495F-8FE2-724C523B46E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004-4AC1-498D-89D3-55D71408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10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CF0-9C08-495F-8FE2-724C523B46E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004-4AC1-498D-89D3-55D71408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9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CF0-9C08-495F-8FE2-724C523B46E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004-4AC1-498D-89D3-55D71408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85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1FCF0-9C08-495F-8FE2-724C523B46E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E1004-4AC1-498D-89D3-55D71408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199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hyperlink" Target="https://openclipart.org/detail/193886/united-states-flag-by-keistutis-193886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6.png"/><Relationship Id="rId2" Type="http://schemas.openxmlformats.org/officeDocument/2006/relationships/hyperlink" Target="https://openclipart.org/detail/205652/awesome-face-smiley-by-j4p4n-20565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penclipart.org/detail/176312/peace-dove-by-worker-176312" TargetMode="External"/><Relationship Id="rId11" Type="http://schemas.openxmlformats.org/officeDocument/2006/relationships/hyperlink" Target="https://openclipart.org/detail/189523/submarine-by-charner1963-189523" TargetMode="External"/><Relationship Id="rId5" Type="http://schemas.openxmlformats.org/officeDocument/2006/relationships/image" Target="../media/image2.png"/><Relationship Id="rId10" Type="http://schemas.openxmlformats.org/officeDocument/2006/relationships/image" Target="../media/image5.png"/><Relationship Id="rId4" Type="http://schemas.openxmlformats.org/officeDocument/2006/relationships/hyperlink" Target="https://openclipart.org/detail/166368/thumb-up-by-nikitan" TargetMode="External"/><Relationship Id="rId9" Type="http://schemas.openxmlformats.org/officeDocument/2006/relationships/hyperlink" Target="https://openclipart.org/detail/2170/world-war-i-silhouette-by-johnny_automatic" TargetMode="External"/><Relationship Id="rId1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openclipart.org/detail/204247/Berlin-Wall-Peter-Fechter-Memorial-by-wallpapergirl-20424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hyperlink" Target="https://openclipart.org/detail/63433/thumbs-down-smiley-by-sunking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penclipart.org/detail/183575/eco-green-growth-icon-by-dominiquechappard-183575" TargetMode="External"/><Relationship Id="rId5" Type="http://schemas.openxmlformats.org/officeDocument/2006/relationships/image" Target="../media/image10.png"/><Relationship Id="rId10" Type="http://schemas.openxmlformats.org/officeDocument/2006/relationships/image" Target="../media/image13.png"/><Relationship Id="rId4" Type="http://schemas.openxmlformats.org/officeDocument/2006/relationships/hyperlink" Target="https://openclipart.org/detail/166369/thumb-down-by-nikitan" TargetMode="External"/><Relationship Id="rId9" Type="http://schemas.openxmlformats.org/officeDocument/2006/relationships/hyperlink" Target="https://openclipart.org/detail/179384/waiting-in-line-by-mazeo-17938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Pour et </a:t>
            </a:r>
            <a:r>
              <a:rPr lang="en-GB" smtClean="0"/>
              <a:t>contre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81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180259"/>
              </p:ext>
            </p:extLst>
          </p:nvPr>
        </p:nvGraphicFramePr>
        <p:xfrm>
          <a:off x="539553" y="1844824"/>
          <a:ext cx="2314044" cy="19344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14044"/>
              </a:tblGrid>
              <a:tr h="1934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Je suis pour L’UE</a:t>
                      </a:r>
                      <a:r>
                        <a:rPr lang="en-GB" sz="3200" b="1" u="none" strike="noStrike" dirty="0">
                          <a:solidFill>
                            <a:srgbClr val="0000FF"/>
                          </a:solidFill>
                          <a:effectLst/>
                          <a:latin typeface="inherit"/>
                          <a:ea typeface="Times New Roman"/>
                          <a:cs typeface="Arial"/>
                          <a:hlinkClick r:id="rId2"/>
                        </a:rPr>
                        <a:t> 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1025" name="Picture 1" descr="#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331" y="2883116"/>
            <a:ext cx="866775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997280"/>
              </p:ext>
            </p:extLst>
          </p:nvPr>
        </p:nvGraphicFramePr>
        <p:xfrm>
          <a:off x="3183741" y="1809077"/>
          <a:ext cx="1152128" cy="112166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52128"/>
              </a:tblGrid>
              <a:tr h="6929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parce que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701227"/>
              </p:ext>
            </p:extLst>
          </p:nvPr>
        </p:nvGraphicFramePr>
        <p:xfrm>
          <a:off x="4603824" y="1709457"/>
          <a:ext cx="1000760" cy="236761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00760"/>
              </a:tblGrid>
              <a:tr h="23676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c’est bien pour</a:t>
                      </a:r>
                      <a:r>
                        <a:rPr lang="en-GB" sz="3200" b="1" u="none" strike="noStrike" dirty="0">
                          <a:solidFill>
                            <a:srgbClr val="0000FF"/>
                          </a:solidFill>
                          <a:effectLst/>
                          <a:latin typeface="inherit"/>
                          <a:ea typeface="Times New Roman"/>
                          <a:cs typeface="Arial"/>
                          <a:hlinkClick r:id="rId4"/>
                        </a:rPr>
                        <a:t> 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4" descr="#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483" y="3188131"/>
            <a:ext cx="781050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325142"/>
              </p:ext>
            </p:extLst>
          </p:nvPr>
        </p:nvGraphicFramePr>
        <p:xfrm>
          <a:off x="6339834" y="1556792"/>
          <a:ext cx="2016224" cy="242907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16224"/>
              </a:tblGrid>
              <a:tr h="2429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la paix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  <p:pic>
        <p:nvPicPr>
          <p:cNvPr id="1028" name="Picture 10" descr="#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214" y="2111591"/>
            <a:ext cx="81915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11" descr="Plain Peace Symbol by LindsayBradford - A plain black peace symbol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292" y="3188131"/>
            <a:ext cx="619125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643039"/>
              </p:ext>
            </p:extLst>
          </p:nvPr>
        </p:nvGraphicFramePr>
        <p:xfrm>
          <a:off x="251520" y="4653135"/>
          <a:ext cx="1476197" cy="21031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76197"/>
              </a:tblGrid>
              <a:tr h="1310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Après la guerre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1029" name="Picture 6" descr="#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276" y="5302854"/>
            <a:ext cx="438150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957063"/>
              </p:ext>
            </p:extLst>
          </p:nvPr>
        </p:nvGraphicFramePr>
        <p:xfrm>
          <a:off x="2051720" y="5156828"/>
          <a:ext cx="1728192" cy="56083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28192"/>
              </a:tblGrid>
              <a:tr h="523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il y avait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675215"/>
              </p:ext>
            </p:extLst>
          </p:nvPr>
        </p:nvGraphicFramePr>
        <p:xfrm>
          <a:off x="4169834" y="4898822"/>
          <a:ext cx="2232248" cy="158685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232248"/>
              </a:tblGrid>
              <a:tr h="1586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La guerre froide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  <p:pic>
        <p:nvPicPr>
          <p:cNvPr id="1031" name="Picture 51" descr="#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6206" y="5869591"/>
            <a:ext cx="86677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52" descr="#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574883"/>
            <a:ext cx="86677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351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4937329"/>
              </p:ext>
            </p:extLst>
          </p:nvPr>
        </p:nvGraphicFramePr>
        <p:xfrm>
          <a:off x="827584" y="1916832"/>
          <a:ext cx="1944216" cy="248869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4216"/>
              </a:tblGrid>
              <a:tr h="1872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Dans les années 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quatre </a:t>
                      </a:r>
                      <a:r>
                        <a:rPr lang="fr-FR" sz="3200" b="1" dirty="0" err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vingts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483705"/>
              </p:ext>
            </p:extLst>
          </p:nvPr>
        </p:nvGraphicFramePr>
        <p:xfrm>
          <a:off x="3275856" y="2132856"/>
          <a:ext cx="2808312" cy="21602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808312"/>
              </a:tblGrid>
              <a:tr h="2160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le mur de Berlin est tombé 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  <p:pic>
        <p:nvPicPr>
          <p:cNvPr id="3073" name="Picture 43" descr="#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284984"/>
            <a:ext cx="13906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903691" y="4797152"/>
            <a:ext cx="3818674" cy="6586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sz="3200" b="1" dirty="0">
                <a:solidFill>
                  <a:prstClr val="black"/>
                </a:solidFill>
                <a:ea typeface="Times New Roman"/>
                <a:cs typeface="Times New Roman"/>
              </a:rPr>
              <a:t>La guerre </a:t>
            </a:r>
            <a:r>
              <a:rPr lang="fr-FR" sz="3200" b="1" dirty="0" smtClean="0">
                <a:solidFill>
                  <a:prstClr val="black"/>
                </a:solidFill>
                <a:ea typeface="Times New Roman"/>
                <a:cs typeface="Times New Roman"/>
              </a:rPr>
              <a:t>froide a fini</a:t>
            </a:r>
            <a:endParaRPr lang="en-GB" sz="3200" dirty="0">
              <a:solidFill>
                <a:prstClr val="black"/>
              </a:solidFill>
              <a:ea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71800" y="5877272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/>
              <a:t>Il y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48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924053"/>
              </p:ext>
            </p:extLst>
          </p:nvPr>
        </p:nvGraphicFramePr>
        <p:xfrm>
          <a:off x="395536" y="1412777"/>
          <a:ext cx="2080880" cy="183223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80880"/>
              </a:tblGrid>
              <a:tr h="1832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Je suis contre L’UE</a:t>
                      </a:r>
                      <a:r>
                        <a:rPr lang="en-GB" sz="3200" b="1" u="none" strike="noStrike" dirty="0">
                          <a:solidFill>
                            <a:srgbClr val="0000FF"/>
                          </a:solidFill>
                          <a:effectLst/>
                          <a:latin typeface="inherit"/>
                          <a:ea typeface="Times New Roman"/>
                          <a:cs typeface="Arial"/>
                          <a:hlinkClick r:id="rId2"/>
                        </a:rPr>
                        <a:t> 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2049" name="Picture 2" descr="#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348880"/>
            <a:ext cx="866775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771800" y="2019559"/>
            <a:ext cx="1863587" cy="6586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sz="3200" b="1" dirty="0">
                <a:solidFill>
                  <a:prstClr val="black"/>
                </a:solidFill>
                <a:ea typeface="Times New Roman"/>
                <a:cs typeface="Times New Roman"/>
              </a:rPr>
              <a:t>parce que</a:t>
            </a:r>
            <a:endParaRPr lang="en-GB" sz="3200" dirty="0">
              <a:solidFill>
                <a:prstClr val="black"/>
              </a:solidFill>
              <a:ea typeface="Times New Roman"/>
              <a:cs typeface="Times New Roman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840056"/>
              </p:ext>
            </p:extLst>
          </p:nvPr>
        </p:nvGraphicFramePr>
        <p:xfrm>
          <a:off x="4969876" y="1583854"/>
          <a:ext cx="1330315" cy="316835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30315"/>
              </a:tblGrid>
              <a:tr h="3168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ce n’est pas bien pour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0" name="Picture 33" descr="#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586171"/>
            <a:ext cx="781050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393930"/>
              </p:ext>
            </p:extLst>
          </p:nvPr>
        </p:nvGraphicFramePr>
        <p:xfrm>
          <a:off x="6745586" y="1604892"/>
          <a:ext cx="2002877" cy="304824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02877"/>
              </a:tblGrid>
              <a:tr h="304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l’économie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  <p:pic>
        <p:nvPicPr>
          <p:cNvPr id="2052" name="Picture 8" descr="#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612543"/>
            <a:ext cx="866775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9" descr="eco green economy icon by dominiquechappard - eco pictogram/icon - econom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3504" y="3645024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76261"/>
              </p:ext>
            </p:extLst>
          </p:nvPr>
        </p:nvGraphicFramePr>
        <p:xfrm>
          <a:off x="611560" y="4941168"/>
          <a:ext cx="2160240" cy="168249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160240"/>
              </a:tblGrid>
              <a:tr h="608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Dans les années 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deux milles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536792"/>
              </p:ext>
            </p:extLst>
          </p:nvPr>
        </p:nvGraphicFramePr>
        <p:xfrm>
          <a:off x="3059831" y="5229200"/>
          <a:ext cx="1575555" cy="64807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75555"/>
              </a:tblGrid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il y avait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75753"/>
              </p:ext>
            </p:extLst>
          </p:nvPr>
        </p:nvGraphicFramePr>
        <p:xfrm>
          <a:off x="4746501" y="4804378"/>
          <a:ext cx="2160240" cy="185775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160240"/>
              </a:tblGrid>
              <a:tr h="1440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beaucoup de chômage</a:t>
                      </a:r>
                      <a:endParaRPr lang="en-GB" sz="3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  <p:pic>
        <p:nvPicPr>
          <p:cNvPr id="2053" name="Picture 40" descr="#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3459" y="5517232"/>
            <a:ext cx="8667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310110" y="5085184"/>
            <a:ext cx="14401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err="1" smtClean="0"/>
              <a:t>En</a:t>
            </a:r>
            <a:r>
              <a:rPr lang="en-GB" sz="3200" dirty="0" smtClean="0"/>
              <a:t> </a:t>
            </a:r>
            <a:r>
              <a:rPr lang="en-GB" sz="3200" dirty="0" err="1" smtClean="0"/>
              <a:t>Grèce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9244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r-FR" b="1" dirty="0" smtClean="0">
                <a:solidFill>
                  <a:prstClr val="black"/>
                </a:solidFill>
                <a:ea typeface="Times New Roman"/>
                <a:cs typeface="Times New Roman"/>
              </a:rPr>
              <a:t> …………          parce qu’il y avait une crise économique .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fr-FR" b="1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r-FR" b="1" dirty="0" smtClean="0">
                <a:solidFill>
                  <a:prstClr val="black"/>
                </a:solidFill>
                <a:ea typeface="Times New Roman"/>
                <a:cs typeface="Times New Roman"/>
              </a:rPr>
              <a:t>Pour quoi?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r-FR" b="1" dirty="0" smtClean="0">
                <a:solidFill>
                  <a:prstClr val="black"/>
                </a:solidFill>
                <a:ea typeface="Times New Roman"/>
                <a:cs typeface="Times New Roman"/>
              </a:rPr>
              <a:t>La </a:t>
            </a:r>
            <a:r>
              <a:rPr lang="en-GB" dirty="0" err="1" smtClean="0"/>
              <a:t>Grèce</a:t>
            </a:r>
            <a:r>
              <a:rPr lang="en-GB" dirty="0" smtClean="0"/>
              <a:t>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pauvre</a:t>
            </a:r>
            <a:r>
              <a:rPr lang="en-GB" dirty="0" smtClean="0"/>
              <a:t>  et </a:t>
            </a:r>
            <a:r>
              <a:rPr lang="en-GB" dirty="0" err="1" smtClean="0"/>
              <a:t>veut</a:t>
            </a:r>
            <a:r>
              <a:rPr lang="en-GB" dirty="0" smtClean="0"/>
              <a:t> </a:t>
            </a:r>
            <a:r>
              <a:rPr lang="en-GB" dirty="0" err="1" smtClean="0"/>
              <a:t>réduire</a:t>
            </a:r>
            <a:r>
              <a:rPr lang="en-GB" dirty="0" smtClean="0"/>
              <a:t> </a:t>
            </a:r>
            <a:r>
              <a:rPr lang="en-GB" dirty="0" err="1" smtClean="0"/>
              <a:t>leur</a:t>
            </a:r>
            <a:r>
              <a:rPr lang="en-GB" dirty="0" smtClean="0"/>
              <a:t> </a:t>
            </a:r>
            <a:r>
              <a:rPr lang="en-GB" dirty="0" err="1" smtClean="0"/>
              <a:t>dette</a:t>
            </a:r>
            <a:r>
              <a:rPr lang="en-GB" dirty="0" smtClean="0"/>
              <a:t>. 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GB" dirty="0"/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dirty="0" smtClean="0"/>
              <a:t>Ce </a:t>
            </a:r>
            <a:r>
              <a:rPr lang="en-GB" dirty="0" err="1" smtClean="0"/>
              <a:t>n’est</a:t>
            </a:r>
            <a:r>
              <a:rPr lang="en-GB" dirty="0" smtClean="0"/>
              <a:t> pas </a:t>
            </a:r>
            <a:r>
              <a:rPr lang="en-GB" dirty="0" err="1" smtClean="0"/>
              <a:t>bien</a:t>
            </a:r>
            <a:r>
              <a:rPr lang="en-GB" dirty="0" smtClean="0"/>
              <a:t> pour </a:t>
            </a:r>
            <a:r>
              <a:rPr lang="en-GB" dirty="0" err="1" smtClean="0"/>
              <a:t>l’euro</a:t>
            </a:r>
            <a:r>
              <a:rPr lang="en-GB" dirty="0" smtClean="0"/>
              <a:t> .</a:t>
            </a:r>
            <a:endParaRPr lang="en-GB" dirty="0"/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GB" dirty="0"/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fr-FR" b="1" dirty="0" smtClean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fr-FR" b="1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fr-FR" b="1" dirty="0" smtClean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fr-FR" b="1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en-GB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67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92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Pour et contre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%username%</dc:creator>
  <cp:lastModifiedBy>Judith Woodfield</cp:lastModifiedBy>
  <cp:revision>6</cp:revision>
  <dcterms:created xsi:type="dcterms:W3CDTF">2015-02-18T12:07:09Z</dcterms:created>
  <dcterms:modified xsi:type="dcterms:W3CDTF">2018-02-22T18:14:44Z</dcterms:modified>
</cp:coreProperties>
</file>