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6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4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2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8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0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3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3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04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1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CFE4-F9F0-427C-B5E1-E39104D8C84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C503-F205-4EBE-983F-DC22FD4096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3778250"/>
            <a:ext cx="7162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600">
              <a:latin typeface="Comic Sans MS" pitchFamily="66" charset="0"/>
            </a:endParaRPr>
          </a:p>
        </p:txBody>
      </p:sp>
      <p:pic>
        <p:nvPicPr>
          <p:cNvPr id="12292" name="Picture 14" descr="orangut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st-andrews.ac.uk/media/thumbs%20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043363"/>
            <a:ext cx="2398712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4356100" y="1822450"/>
            <a:ext cx="45720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Nous sommes une équipe du personnes qui décidé à groupe ensemble à sauver the en danger espéces du singe, l’orang-outan. Nous avoir personnes dans Borneo  s’occuper de orang-outans et arêtter personnes  abattre l’arbres illégalement  et braconnier. Dans l’avenir avec vos aider nous espérer à employer locale personnes à s’occuper de orang-outans et arêtter braconnier. Cet aussi moyens le personnes nous sommes employer  il n’est pas nécessaire de abattre l’arbres désespérément l’agent.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Nous  aider autre association caitative de se débarrasser produits que avoir  l’huile de palme que  est la principle raison le personnes sommes abattre l’abres.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itchFamily="34" charset="0"/>
            </a:endParaRPr>
          </a:p>
        </p:txBody>
      </p:sp>
      <p:sp>
        <p:nvSpPr>
          <p:cNvPr id="12295" name="Text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8625" y="1714500"/>
            <a:ext cx="1839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Accueil Page</a:t>
            </a:r>
          </a:p>
        </p:txBody>
      </p:sp>
      <p:sp>
        <p:nvSpPr>
          <p:cNvPr id="12296" name="Text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8625" y="2071688"/>
            <a:ext cx="2198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Sur Nous</a:t>
            </a:r>
            <a:endParaRPr lang="en-GB" altLang="en-US" sz="1200" b="1">
              <a:latin typeface="Calibri" pitchFamily="34" charset="0"/>
            </a:endParaRPr>
          </a:p>
        </p:txBody>
      </p:sp>
      <p:sp>
        <p:nvSpPr>
          <p:cNvPr id="12297" name="Text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5288" y="2420938"/>
            <a:ext cx="234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Sur Orang-outans</a:t>
            </a:r>
          </a:p>
        </p:txBody>
      </p:sp>
      <p:sp>
        <p:nvSpPr>
          <p:cNvPr id="12298" name="Text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Comment à Aider</a:t>
            </a:r>
          </a:p>
        </p:txBody>
      </p:sp>
      <p:sp>
        <p:nvSpPr>
          <p:cNvPr id="12299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5288" y="31416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Boutique De Cadeaux</a:t>
            </a:r>
          </a:p>
        </p:txBody>
      </p:sp>
      <p:pic>
        <p:nvPicPr>
          <p:cNvPr id="12300" name="Picture 2" descr="http://www.outscape.net/pages/BuildingOutrigger/images/dscn07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455613"/>
            <a:ext cx="147161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12948794">
            <a:off x="6192838" y="871538"/>
            <a:ext cx="2817812" cy="508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51250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tangle 8"/>
          <p:cNvSpPr/>
          <p:nvPr/>
        </p:nvSpPr>
        <p:spPr>
          <a:xfrm rot="19377371">
            <a:off x="6443663" y="981075"/>
            <a:ext cx="2817812" cy="50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0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5288" y="3500438"/>
            <a:ext cx="157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12304" name="Cloud Callout 16"/>
          <p:cNvSpPr>
            <a:spLocks noChangeArrowheads="1"/>
          </p:cNvSpPr>
          <p:nvPr/>
        </p:nvSpPr>
        <p:spPr bwMode="auto">
          <a:xfrm>
            <a:off x="2339975" y="3716338"/>
            <a:ext cx="1954213" cy="1504950"/>
          </a:xfrm>
          <a:prstGeom prst="cloudCallout">
            <a:avLst>
              <a:gd name="adj1" fmla="val -74208"/>
              <a:gd name="adj2" fmla="val 28690"/>
            </a:avLst>
          </a:prstGeom>
          <a:solidFill>
            <a:schemeClr val="accent1"/>
          </a:solidFill>
          <a:ln w="25400" algn="ctr">
            <a:solidFill>
              <a:srgbClr val="A74D05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713604"/>
                </a:solidFill>
                <a:latin typeface="Arial" charset="0"/>
              </a:rPr>
              <a:t>Elles fais une bonne travail!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713604"/>
                </a:solidFill>
                <a:latin typeface="Arial" charset="0"/>
              </a:rPr>
              <a:t>Ils besoin ton aider!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713604"/>
              </a:solidFill>
              <a:latin typeface="Calibri" pitchFamily="34" charset="0"/>
            </a:endParaRPr>
          </a:p>
        </p:txBody>
      </p:sp>
      <p:sp>
        <p:nvSpPr>
          <p:cNvPr id="12305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5288" y="3500438"/>
            <a:ext cx="157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Galerie</a:t>
            </a:r>
          </a:p>
        </p:txBody>
      </p:sp>
      <p:sp>
        <p:nvSpPr>
          <p:cNvPr id="12306" name="WordArt 20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4967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Comment Nous Aider</a:t>
            </a:r>
          </a:p>
        </p:txBody>
      </p:sp>
    </p:spTree>
    <p:extLst>
      <p:ext uri="{BB962C8B-B14F-4D97-AF65-F5344CB8AC3E}">
        <p14:creationId xmlns:p14="http://schemas.microsoft.com/office/powerpoint/2010/main" val="8045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9245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0" y="3962400"/>
            <a:ext cx="2514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9600">
              <a:latin typeface="Comic Sans MS" pitchFamily="66" charset="0"/>
            </a:endParaRP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116387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341438"/>
            <a:ext cx="15208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19188"/>
            <a:ext cx="1223963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Picture 14"/>
          <p:cNvSpPr>
            <a:spLocks noChangeAspect="1" noChangeArrowheads="1"/>
          </p:cNvSpPr>
          <p:nvPr/>
        </p:nvSpPr>
        <p:spPr bwMode="auto">
          <a:xfrm>
            <a:off x="0" y="0"/>
            <a:ext cx="2301875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3163887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82638"/>
            <a:ext cx="2138362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4859338" y="188913"/>
            <a:ext cx="18732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les problèmes sont </a:t>
            </a: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3348038" y="5661025"/>
            <a:ext cx="287655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Le premier problème est</a:t>
            </a:r>
            <a:br>
              <a:rPr lang="fr-FR" altLang="en-US" sz="1800">
                <a:latin typeface="Arial" charset="0"/>
              </a:rPr>
            </a:br>
            <a:r>
              <a:rPr lang="fr-FR" altLang="en-US" sz="1800">
                <a:latin typeface="Arial" charset="0"/>
              </a:rPr>
              <a:t>Le deuxième problème est</a:t>
            </a:r>
            <a:br>
              <a:rPr lang="fr-FR" altLang="en-US" sz="1800">
                <a:latin typeface="Arial" charset="0"/>
              </a:rPr>
            </a:br>
            <a:r>
              <a:rPr lang="fr-FR" altLang="en-US" sz="1800">
                <a:latin typeface="Arial" charset="0"/>
              </a:rPr>
              <a:t>Le troisième problème est</a:t>
            </a:r>
            <a:endParaRPr lang="en-GB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Comic Sans MS" pitchFamily="66" charset="0"/>
              </a:rPr>
              <a:t> </a:t>
            </a:r>
          </a:p>
        </p:txBody>
      </p:sp>
      <p:sp>
        <p:nvSpPr>
          <p:cNvPr id="1536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0" y="2009775"/>
            <a:ext cx="4572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u="sng">
                <a:solidFill>
                  <a:srgbClr val="FF0066"/>
                </a:solidFill>
                <a:latin typeface="Arial" charset="0"/>
              </a:rPr>
              <a:t>Secure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1 Il y a une campagne 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2 Il y a une histoire </a:t>
            </a:r>
            <a:r>
              <a:rPr lang="fr-FR" altLang="en-US" sz="1800" b="1">
                <a:latin typeface="Arial" charset="0"/>
              </a:rPr>
              <a:t>en détail </a:t>
            </a:r>
            <a:r>
              <a:rPr lang="fr-FR" altLang="en-US" sz="1800">
                <a:latin typeface="Arial" charset="0"/>
              </a:rPr>
              <a:t>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3. Il y a </a:t>
            </a:r>
            <a:r>
              <a:rPr lang="fr-FR" altLang="en-US" sz="1800" b="1">
                <a:latin typeface="Arial" charset="0"/>
              </a:rPr>
              <a:t>beaucoup d’ idées </a:t>
            </a:r>
            <a:r>
              <a:rPr lang="fr-FR" altLang="en-US" sz="1800">
                <a:latin typeface="Arial" charset="0"/>
              </a:rPr>
              <a:t>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4 La présentation est super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5. On a utilisé l’Internet pour trouver les renseignements et les images</a:t>
            </a:r>
            <a:endParaRPr lang="en-GB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Woodfield</dc:creator>
  <cp:lastModifiedBy>Judith Woodfield</cp:lastModifiedBy>
  <cp:revision>1</cp:revision>
  <dcterms:created xsi:type="dcterms:W3CDTF">2018-02-21T18:58:56Z</dcterms:created>
  <dcterms:modified xsi:type="dcterms:W3CDTF">2018-02-21T18:59:11Z</dcterms:modified>
</cp:coreProperties>
</file>