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FFCA-6FB9-4AC8-8AA1-6A05A7C26BB9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D3C3-7FC2-41C4-95A8-55FC105D3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7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FFCA-6FB9-4AC8-8AA1-6A05A7C26BB9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D3C3-7FC2-41C4-95A8-55FC105D3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37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FFCA-6FB9-4AC8-8AA1-6A05A7C26BB9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D3C3-7FC2-41C4-95A8-55FC105D3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73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FFCA-6FB9-4AC8-8AA1-6A05A7C26BB9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D3C3-7FC2-41C4-95A8-55FC105D3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1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FFCA-6FB9-4AC8-8AA1-6A05A7C26BB9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D3C3-7FC2-41C4-95A8-55FC105D3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4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FFCA-6FB9-4AC8-8AA1-6A05A7C26BB9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D3C3-7FC2-41C4-95A8-55FC105D3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02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FFCA-6FB9-4AC8-8AA1-6A05A7C26BB9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D3C3-7FC2-41C4-95A8-55FC105D3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37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FFCA-6FB9-4AC8-8AA1-6A05A7C26BB9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D3C3-7FC2-41C4-95A8-55FC105D3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43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FFCA-6FB9-4AC8-8AA1-6A05A7C26BB9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D3C3-7FC2-41C4-95A8-55FC105D3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45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FFCA-6FB9-4AC8-8AA1-6A05A7C26BB9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D3C3-7FC2-41C4-95A8-55FC105D3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80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8FFCA-6FB9-4AC8-8AA1-6A05A7C26BB9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CD3C3-7FC2-41C4-95A8-55FC105D3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8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8FFCA-6FB9-4AC8-8AA1-6A05A7C26BB9}" type="datetimeFigureOut">
              <a:rPr lang="en-GB" smtClean="0"/>
              <a:t>21/02/2018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CD3C3-7FC2-41C4-95A8-55FC105D3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70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1638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2575"/>
            <a:ext cx="3157537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Picture 13"/>
          <p:cNvSpPr>
            <a:spLocks noChangeAspect="1" noChangeArrowheads="1"/>
          </p:cNvSpPr>
          <p:nvPr/>
        </p:nvSpPr>
        <p:spPr bwMode="auto">
          <a:xfrm>
            <a:off x="4356100" y="404813"/>
            <a:ext cx="4608513" cy="182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Picture 14"/>
          <p:cNvSpPr>
            <a:spLocks noChangeAspect="1" noChangeArrowheads="1"/>
          </p:cNvSpPr>
          <p:nvPr/>
        </p:nvSpPr>
        <p:spPr bwMode="auto">
          <a:xfrm>
            <a:off x="5003800" y="1417638"/>
            <a:ext cx="3825875" cy="544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9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797425"/>
            <a:ext cx="294163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4067175" y="3068638"/>
            <a:ext cx="1873250" cy="17399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Arial" charset="0"/>
              </a:rPr>
              <a:t>Il n’y a pas beaucoup de probl</a:t>
            </a:r>
            <a:r>
              <a:rPr lang="en-GB" altLang="en-US" sz="1800">
                <a:latin typeface="Arial" charset="0"/>
                <a:cs typeface="Arial" charset="0"/>
              </a:rPr>
              <a:t>èmes et il n’y a pas beaucoup de solutions</a:t>
            </a:r>
          </a:p>
        </p:txBody>
      </p:sp>
    </p:spTree>
    <p:extLst>
      <p:ext uri="{BB962C8B-B14F-4D97-AF65-F5344CB8AC3E}">
        <p14:creationId xmlns:p14="http://schemas.microsoft.com/office/powerpoint/2010/main" val="14610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latin typeface="Comic Sans MS" pitchFamily="66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0" y="2422525"/>
            <a:ext cx="4572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u="sng">
                <a:solidFill>
                  <a:srgbClr val="FF0066"/>
                </a:solidFill>
                <a:latin typeface="Arial" charset="0"/>
              </a:rPr>
              <a:t>Emerging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1 Il y a une campagne pour sauver les orang outans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2 Il y a une histoire pour expliquer les problèmes des orang outans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3. Il y a </a:t>
            </a:r>
            <a:r>
              <a:rPr lang="fr-FR" altLang="en-US" sz="1800" b="1">
                <a:latin typeface="Arial" charset="0"/>
              </a:rPr>
              <a:t>quelques idées </a:t>
            </a:r>
            <a:r>
              <a:rPr lang="fr-FR" altLang="en-US" sz="1800">
                <a:latin typeface="Arial" charset="0"/>
              </a:rPr>
              <a:t>pour sauver les orang outans</a:t>
            </a:r>
            <a:endParaRPr lang="en-GB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258888" y="4022725"/>
            <a:ext cx="7391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6000">
              <a:latin typeface="Comic Sans MS" pitchFamily="66" charset="0"/>
            </a:endParaRP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graphicFrame>
        <p:nvGraphicFramePr>
          <p:cNvPr id="18437" name="Object 10"/>
          <p:cNvGraphicFramePr>
            <a:graphicFrameLocks noChangeAspect="1"/>
          </p:cNvGraphicFramePr>
          <p:nvPr/>
        </p:nvGraphicFramePr>
        <p:xfrm>
          <a:off x="1281113" y="1700213"/>
          <a:ext cx="2232025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4" imgW="5667375" imgH="8020050" progId="AcroExch.Document.11">
                  <p:embed/>
                </p:oleObj>
              </mc:Choice>
              <mc:Fallback>
                <p:oleObj name="Acrobat Document" r:id="rId4" imgW="5667375" imgH="802005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1700213"/>
                        <a:ext cx="2232025" cy="315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11"/>
          <p:cNvGraphicFramePr>
            <a:graphicFrameLocks noChangeAspect="1"/>
          </p:cNvGraphicFramePr>
          <p:nvPr/>
        </p:nvGraphicFramePr>
        <p:xfrm>
          <a:off x="4310063" y="17463"/>
          <a:ext cx="4833937" cy="684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6" imgW="5667375" imgH="8020050" progId="AcroExch.Document.11">
                  <p:embed/>
                </p:oleObj>
              </mc:Choice>
              <mc:Fallback>
                <p:oleObj name="Acrobat Document" r:id="rId6" imgW="5667375" imgH="802005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17463"/>
                        <a:ext cx="4833937" cy="684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30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04800" y="1844675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latin typeface="Comic Sans MS" pitchFamily="66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0" y="2422525"/>
            <a:ext cx="4572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u="sng">
                <a:solidFill>
                  <a:srgbClr val="FF0066"/>
                </a:solidFill>
                <a:latin typeface="Arial" charset="0"/>
              </a:rPr>
              <a:t>Developing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1 Il y a une campagne pour sauver les orang outans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2 Il y a une histoire pour expliquer les problèmes des orang outans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3. Il y a </a:t>
            </a:r>
            <a:r>
              <a:rPr lang="fr-FR" altLang="en-US" sz="1800" b="1">
                <a:latin typeface="Arial" charset="0"/>
              </a:rPr>
              <a:t>quelques idées </a:t>
            </a:r>
            <a:r>
              <a:rPr lang="fr-FR" altLang="en-US" sz="1800">
                <a:latin typeface="Arial" charset="0"/>
              </a:rPr>
              <a:t>pour sauver les orang outans</a:t>
            </a:r>
            <a:endParaRPr lang="en-GB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505200" y="4800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 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graphicFrame>
        <p:nvGraphicFramePr>
          <p:cNvPr id="20485" name="Object 7"/>
          <p:cNvGraphicFramePr>
            <a:graphicFrameLocks noChangeAspect="1"/>
          </p:cNvGraphicFramePr>
          <p:nvPr/>
        </p:nvGraphicFramePr>
        <p:xfrm>
          <a:off x="5292725" y="476250"/>
          <a:ext cx="2355850" cy="34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4" imgW="5667375" imgH="8020050" progId="AcroExch.Document.11">
                  <p:embed/>
                </p:oleObj>
              </mc:Choice>
              <mc:Fallback>
                <p:oleObj name="Acrobat Document" r:id="rId4" imgW="5667375" imgH="802005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76250"/>
                        <a:ext cx="2355850" cy="341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-22225"/>
            <a:ext cx="35433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73538"/>
            <a:ext cx="3127375" cy="216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6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5638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>
                <a:latin typeface="Comic Sans MS" pitchFamily="66" charset="0"/>
              </a:rPr>
              <a:t>cliques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1000" y="208915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400">
              <a:latin typeface="Comic Sans MS" pitchFamily="66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286000" y="2422525"/>
            <a:ext cx="4572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u="sng">
                <a:solidFill>
                  <a:srgbClr val="FF0066"/>
                </a:solidFill>
                <a:latin typeface="Arial" charset="0"/>
              </a:rPr>
              <a:t>Developing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1 Il y a une campagne pour sauver les orang outans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2 Il y a une histoire </a:t>
            </a:r>
            <a:r>
              <a:rPr lang="fr-FR" altLang="en-US" sz="1800" b="1">
                <a:latin typeface="Arial" charset="0"/>
              </a:rPr>
              <a:t>en détail </a:t>
            </a:r>
            <a:r>
              <a:rPr lang="fr-FR" altLang="en-US" sz="1800">
                <a:latin typeface="Arial" charset="0"/>
              </a:rPr>
              <a:t> pour expliquer les problèmes des orang outans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>
                <a:latin typeface="Arial" charset="0"/>
              </a:rPr>
              <a:t>3. Il y a </a:t>
            </a:r>
            <a:r>
              <a:rPr lang="fr-FR" altLang="en-US" sz="1800" b="1">
                <a:latin typeface="Arial" charset="0"/>
              </a:rPr>
              <a:t>beaucoup d’ idées </a:t>
            </a:r>
            <a:r>
              <a:rPr lang="fr-FR" altLang="en-US" sz="1800">
                <a:latin typeface="Arial" charset="0"/>
              </a:rPr>
              <a:t>pour sauver les orang outans</a:t>
            </a:r>
          </a:p>
        </p:txBody>
      </p:sp>
    </p:spTree>
    <p:extLst>
      <p:ext uri="{BB962C8B-B14F-4D97-AF65-F5344CB8AC3E}">
        <p14:creationId xmlns:p14="http://schemas.microsoft.com/office/powerpoint/2010/main" val="23979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35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Bordesley Green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Woodfield</dc:creator>
  <cp:lastModifiedBy>Judith Woodfield</cp:lastModifiedBy>
  <cp:revision>1</cp:revision>
  <dcterms:created xsi:type="dcterms:W3CDTF">2018-02-21T18:54:07Z</dcterms:created>
  <dcterms:modified xsi:type="dcterms:W3CDTF">2018-02-21T18:54:29Z</dcterms:modified>
</cp:coreProperties>
</file>