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10CB4F-8B23-47A6-99F3-143F14E9DB29}"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B7649C-403B-480A-8112-180285BEF320}" type="slidenum">
              <a:rPr lang="en-GB" smtClean="0"/>
              <a:t>‹#›</a:t>
            </a:fld>
            <a:endParaRPr lang="en-GB"/>
          </a:p>
        </p:txBody>
      </p:sp>
    </p:spTree>
    <p:extLst>
      <p:ext uri="{BB962C8B-B14F-4D97-AF65-F5344CB8AC3E}">
        <p14:creationId xmlns:p14="http://schemas.microsoft.com/office/powerpoint/2010/main" val="198710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0CB4F-8B23-47A6-99F3-143F14E9DB29}"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B7649C-403B-480A-8112-180285BEF320}" type="slidenum">
              <a:rPr lang="en-GB" smtClean="0"/>
              <a:t>‹#›</a:t>
            </a:fld>
            <a:endParaRPr lang="en-GB"/>
          </a:p>
        </p:txBody>
      </p:sp>
    </p:spTree>
    <p:extLst>
      <p:ext uri="{BB962C8B-B14F-4D97-AF65-F5344CB8AC3E}">
        <p14:creationId xmlns:p14="http://schemas.microsoft.com/office/powerpoint/2010/main" val="184472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0CB4F-8B23-47A6-99F3-143F14E9DB29}"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B7649C-403B-480A-8112-180285BEF320}" type="slidenum">
              <a:rPr lang="en-GB" smtClean="0"/>
              <a:t>‹#›</a:t>
            </a:fld>
            <a:endParaRPr lang="en-GB"/>
          </a:p>
        </p:txBody>
      </p:sp>
    </p:spTree>
    <p:extLst>
      <p:ext uri="{BB962C8B-B14F-4D97-AF65-F5344CB8AC3E}">
        <p14:creationId xmlns:p14="http://schemas.microsoft.com/office/powerpoint/2010/main" val="34480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0CB4F-8B23-47A6-99F3-143F14E9DB29}"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B7649C-403B-480A-8112-180285BEF320}" type="slidenum">
              <a:rPr lang="en-GB" smtClean="0"/>
              <a:t>‹#›</a:t>
            </a:fld>
            <a:endParaRPr lang="en-GB"/>
          </a:p>
        </p:txBody>
      </p:sp>
    </p:spTree>
    <p:extLst>
      <p:ext uri="{BB962C8B-B14F-4D97-AF65-F5344CB8AC3E}">
        <p14:creationId xmlns:p14="http://schemas.microsoft.com/office/powerpoint/2010/main" val="280679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0CB4F-8B23-47A6-99F3-143F14E9DB29}"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B7649C-403B-480A-8112-180285BEF320}" type="slidenum">
              <a:rPr lang="en-GB" smtClean="0"/>
              <a:t>‹#›</a:t>
            </a:fld>
            <a:endParaRPr lang="en-GB"/>
          </a:p>
        </p:txBody>
      </p:sp>
    </p:spTree>
    <p:extLst>
      <p:ext uri="{BB962C8B-B14F-4D97-AF65-F5344CB8AC3E}">
        <p14:creationId xmlns:p14="http://schemas.microsoft.com/office/powerpoint/2010/main" val="388084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10CB4F-8B23-47A6-99F3-143F14E9DB29}"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B7649C-403B-480A-8112-180285BEF320}" type="slidenum">
              <a:rPr lang="en-GB" smtClean="0"/>
              <a:t>‹#›</a:t>
            </a:fld>
            <a:endParaRPr lang="en-GB"/>
          </a:p>
        </p:txBody>
      </p:sp>
    </p:spTree>
    <p:extLst>
      <p:ext uri="{BB962C8B-B14F-4D97-AF65-F5344CB8AC3E}">
        <p14:creationId xmlns:p14="http://schemas.microsoft.com/office/powerpoint/2010/main" val="266495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10CB4F-8B23-47A6-99F3-143F14E9DB29}"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B7649C-403B-480A-8112-180285BEF320}" type="slidenum">
              <a:rPr lang="en-GB" smtClean="0"/>
              <a:t>‹#›</a:t>
            </a:fld>
            <a:endParaRPr lang="en-GB"/>
          </a:p>
        </p:txBody>
      </p:sp>
    </p:spTree>
    <p:extLst>
      <p:ext uri="{BB962C8B-B14F-4D97-AF65-F5344CB8AC3E}">
        <p14:creationId xmlns:p14="http://schemas.microsoft.com/office/powerpoint/2010/main" val="260468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10CB4F-8B23-47A6-99F3-143F14E9DB29}"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B7649C-403B-480A-8112-180285BEF320}" type="slidenum">
              <a:rPr lang="en-GB" smtClean="0"/>
              <a:t>‹#›</a:t>
            </a:fld>
            <a:endParaRPr lang="en-GB"/>
          </a:p>
        </p:txBody>
      </p:sp>
    </p:spTree>
    <p:extLst>
      <p:ext uri="{BB962C8B-B14F-4D97-AF65-F5344CB8AC3E}">
        <p14:creationId xmlns:p14="http://schemas.microsoft.com/office/powerpoint/2010/main" val="136990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0CB4F-8B23-47A6-99F3-143F14E9DB29}"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B7649C-403B-480A-8112-180285BEF320}" type="slidenum">
              <a:rPr lang="en-GB" smtClean="0"/>
              <a:t>‹#›</a:t>
            </a:fld>
            <a:endParaRPr lang="en-GB"/>
          </a:p>
        </p:txBody>
      </p:sp>
    </p:spTree>
    <p:extLst>
      <p:ext uri="{BB962C8B-B14F-4D97-AF65-F5344CB8AC3E}">
        <p14:creationId xmlns:p14="http://schemas.microsoft.com/office/powerpoint/2010/main" val="61375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0CB4F-8B23-47A6-99F3-143F14E9DB29}"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B7649C-403B-480A-8112-180285BEF320}" type="slidenum">
              <a:rPr lang="en-GB" smtClean="0"/>
              <a:t>‹#›</a:t>
            </a:fld>
            <a:endParaRPr lang="en-GB"/>
          </a:p>
        </p:txBody>
      </p:sp>
    </p:spTree>
    <p:extLst>
      <p:ext uri="{BB962C8B-B14F-4D97-AF65-F5344CB8AC3E}">
        <p14:creationId xmlns:p14="http://schemas.microsoft.com/office/powerpoint/2010/main" val="342944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0CB4F-8B23-47A6-99F3-143F14E9DB29}"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B7649C-403B-480A-8112-180285BEF320}" type="slidenum">
              <a:rPr lang="en-GB" smtClean="0"/>
              <a:t>‹#›</a:t>
            </a:fld>
            <a:endParaRPr lang="en-GB"/>
          </a:p>
        </p:txBody>
      </p:sp>
    </p:spTree>
    <p:extLst>
      <p:ext uri="{BB962C8B-B14F-4D97-AF65-F5344CB8AC3E}">
        <p14:creationId xmlns:p14="http://schemas.microsoft.com/office/powerpoint/2010/main" val="382644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0CB4F-8B23-47A6-99F3-143F14E9DB29}" type="datetimeFigureOut">
              <a:rPr lang="en-GB" smtClean="0"/>
              <a:t>22/02/2018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7649C-403B-480A-8112-180285BEF320}" type="slidenum">
              <a:rPr lang="en-GB" smtClean="0"/>
              <a:t>‹#›</a:t>
            </a:fld>
            <a:endParaRPr lang="en-GB"/>
          </a:p>
        </p:txBody>
      </p:sp>
    </p:spTree>
    <p:extLst>
      <p:ext uri="{BB962C8B-B14F-4D97-AF65-F5344CB8AC3E}">
        <p14:creationId xmlns:p14="http://schemas.microsoft.com/office/powerpoint/2010/main" val="283405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ltLang="en-US"/>
          </a:p>
        </p:txBody>
      </p:sp>
      <p:sp>
        <p:nvSpPr>
          <p:cNvPr id="2051" name="Rectangle 3"/>
          <p:cNvSpPr>
            <a:spLocks noGrp="1" noChangeArrowheads="1"/>
          </p:cNvSpPr>
          <p:nvPr>
            <p:ph type="subTitle" idx="1"/>
          </p:nvPr>
        </p:nvSpPr>
        <p:spPr/>
        <p:txBody>
          <a:bodyPr/>
          <a:lstStyle/>
          <a:p>
            <a:endParaRPr lang="en-US" altLang="en-US"/>
          </a:p>
        </p:txBody>
      </p:sp>
      <p:pic>
        <p:nvPicPr>
          <p:cNvPr id="2052" name="Picture 4" descr="reunionscho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3" name="Text Box 5"/>
          <p:cNvSpPr txBox="1">
            <a:spLocks noChangeArrowheads="1"/>
          </p:cNvSpPr>
          <p:nvPr/>
        </p:nvSpPr>
        <p:spPr bwMode="auto">
          <a:xfrm>
            <a:off x="4932363" y="1268413"/>
            <a:ext cx="295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Bastien Maunier</a:t>
            </a:r>
          </a:p>
        </p:txBody>
      </p:sp>
    </p:spTree>
    <p:extLst>
      <p:ext uri="{BB962C8B-B14F-4D97-AF65-F5344CB8AC3E}">
        <p14:creationId xmlns:p14="http://schemas.microsoft.com/office/powerpoint/2010/main" val="1434611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ltLang="en-US"/>
          </a:p>
        </p:txBody>
      </p:sp>
      <p:sp>
        <p:nvSpPr>
          <p:cNvPr id="23555" name="Rectangle 3"/>
          <p:cNvSpPr>
            <a:spLocks noGrp="1" noChangeArrowheads="1"/>
          </p:cNvSpPr>
          <p:nvPr>
            <p:ph type="body" idx="1"/>
          </p:nvPr>
        </p:nvSpPr>
        <p:spPr/>
        <p:txBody>
          <a:bodyPr/>
          <a:lstStyle/>
          <a:p>
            <a:pPr>
              <a:lnSpc>
                <a:spcPct val="90000"/>
              </a:lnSpc>
            </a:pPr>
            <a:r>
              <a:rPr lang="fr-FR" altLang="en-US" sz="2400"/>
              <a:t>-“ Bonjour, je m’appelle Bastien Maunier. A la Réunion les cyclones c’est prévenu avec,heu, bah, comme partout, on regarde à la télé, la météo, s’il y a des vents forts ou pas. Si jamais on sait qu’il y a un cyclone, en premier, heu, bah, on fait des reserves d’eau potable. Ensuite on renter tout ce qui peut s’envoler, qui est dehors. Et si jamais la maison n’est pas bien attachée, ou les planchers par exemple, on protégé. On doit rester chez nous et on doit pas sortir parce que des fois les cables électriques ils peuvent tomber par terre. Et voilà, on a fait un peu le tour.”</a:t>
            </a:r>
            <a:endParaRPr lang="en-GB" altLang="en-US" sz="2400"/>
          </a:p>
        </p:txBody>
      </p:sp>
    </p:spTree>
    <p:extLst>
      <p:ext uri="{BB962C8B-B14F-4D97-AF65-F5344CB8AC3E}">
        <p14:creationId xmlns:p14="http://schemas.microsoft.com/office/powerpoint/2010/main" val="4129701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r>
              <a:rPr lang="en-GB" altLang="en-US"/>
              <a:t>Mounhira</a:t>
            </a:r>
          </a:p>
        </p:txBody>
      </p:sp>
      <p:pic>
        <p:nvPicPr>
          <p:cNvPr id="3076" name="Picture 4" descr="reunionschool2"/>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92213" y="1600200"/>
            <a:ext cx="6759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33833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ltLang="en-US"/>
          </a:p>
        </p:txBody>
      </p:sp>
      <p:sp>
        <p:nvSpPr>
          <p:cNvPr id="24579" name="Rectangle 3"/>
          <p:cNvSpPr>
            <a:spLocks noGrp="1" noChangeArrowheads="1"/>
          </p:cNvSpPr>
          <p:nvPr>
            <p:ph type="body" idx="1"/>
          </p:nvPr>
        </p:nvSpPr>
        <p:spPr/>
        <p:txBody>
          <a:bodyPr/>
          <a:lstStyle/>
          <a:p>
            <a:r>
              <a:rPr lang="fr-FR" altLang="en-US"/>
              <a:t>-“Bonjour, je m’appelle Mounhira. Je n’ai pas vécu le cyclone qui s’appelle le cyclone Dina. Mais jusqu’à pr</a:t>
            </a:r>
            <a:r>
              <a:rPr lang="en-US" altLang="en-US" sz="3600">
                <a:latin typeface="Times New Roman" pitchFamily="18" charset="0"/>
                <a:cs typeface="Times New Roman" pitchFamily="18" charset="0"/>
              </a:rPr>
              <a:t>é</a:t>
            </a:r>
            <a:r>
              <a:rPr lang="fr-FR" altLang="en-US"/>
              <a:t>sent, il y a toujours eu des cas dans toute la Réunion, et on espère que ça va se réparer.”</a:t>
            </a:r>
            <a:endParaRPr lang="en-GB" altLang="en-US"/>
          </a:p>
        </p:txBody>
      </p:sp>
    </p:spTree>
    <p:extLst>
      <p:ext uri="{BB962C8B-B14F-4D97-AF65-F5344CB8AC3E}">
        <p14:creationId xmlns:p14="http://schemas.microsoft.com/office/powerpoint/2010/main" val="2903467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endParaRPr lang="en-US" altLang="en-US"/>
          </a:p>
        </p:txBody>
      </p:sp>
      <p:pic>
        <p:nvPicPr>
          <p:cNvPr id="5124" name="Picture 4" descr="reunionschool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92213" y="1600200"/>
            <a:ext cx="6759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083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ltLang="en-US"/>
          </a:p>
        </p:txBody>
      </p:sp>
      <p:sp>
        <p:nvSpPr>
          <p:cNvPr id="25603" name="Rectangle 3"/>
          <p:cNvSpPr>
            <a:spLocks noGrp="1" noChangeArrowheads="1"/>
          </p:cNvSpPr>
          <p:nvPr>
            <p:ph type="body" idx="1"/>
          </p:nvPr>
        </p:nvSpPr>
        <p:spPr/>
        <p:txBody>
          <a:bodyPr/>
          <a:lstStyle/>
          <a:p>
            <a:r>
              <a:rPr lang="fr-FR" altLang="en-US"/>
              <a:t>-“Le cyclone le plus dévastateur pour moi c’est le cyclone Dina parce qu’il n’y avait pas d’eau potable. Il fallait prévoir d’avance, fallait s’organiser parce que c’était un cyclone très dangereux et il y a encore un cyclone qui peut nous…qui peut nous menacer.</a:t>
            </a:r>
            <a:endParaRPr lang="en-GB" altLang="en-US"/>
          </a:p>
        </p:txBody>
      </p:sp>
    </p:spTree>
    <p:extLst>
      <p:ext uri="{BB962C8B-B14F-4D97-AF65-F5344CB8AC3E}">
        <p14:creationId xmlns:p14="http://schemas.microsoft.com/office/powerpoint/2010/main" val="1904547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endParaRPr lang="en-US" altLang="en-US"/>
          </a:p>
        </p:txBody>
      </p:sp>
      <p:pic>
        <p:nvPicPr>
          <p:cNvPr id="7172" name="Picture 4" descr="reunionschool4"/>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92213" y="1600200"/>
            <a:ext cx="6759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1334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altLang="en-US"/>
          </a:p>
        </p:txBody>
      </p:sp>
      <p:sp>
        <p:nvSpPr>
          <p:cNvPr id="26627" name="Rectangle 3"/>
          <p:cNvSpPr>
            <a:spLocks noGrp="1" noChangeArrowheads="1"/>
          </p:cNvSpPr>
          <p:nvPr>
            <p:ph type="body" idx="1"/>
          </p:nvPr>
        </p:nvSpPr>
        <p:spPr/>
        <p:txBody>
          <a:bodyPr/>
          <a:lstStyle/>
          <a:p>
            <a:pPr>
              <a:lnSpc>
                <a:spcPct val="80000"/>
              </a:lnSpc>
            </a:pPr>
            <a:r>
              <a:rPr lang="fr-FR" altLang="en-US" sz="2000"/>
              <a:t>Tu as eu peur ? Tu as eu peur avec le cyclone Dina ?</a:t>
            </a:r>
            <a:endParaRPr lang="en-GB" altLang="en-US" sz="2000"/>
          </a:p>
          <a:p>
            <a:pPr>
              <a:lnSpc>
                <a:spcPct val="80000"/>
              </a:lnSpc>
            </a:pPr>
            <a:r>
              <a:rPr lang="en-GB" altLang="en-US" sz="2000"/>
              <a:t>-Oui.</a:t>
            </a:r>
            <a:endParaRPr lang="fr-FR" altLang="en-US" sz="2000"/>
          </a:p>
          <a:p>
            <a:pPr>
              <a:lnSpc>
                <a:spcPct val="80000"/>
              </a:lnSpc>
            </a:pPr>
            <a:r>
              <a:rPr lang="fr-FR" altLang="en-US" sz="2000"/>
              <a:t>-“Et qu’est-ce que tu as fait alors ? Tu es resté chez toi ?</a:t>
            </a:r>
          </a:p>
          <a:p>
            <a:pPr>
              <a:lnSpc>
                <a:spcPct val="80000"/>
              </a:lnSpc>
            </a:pPr>
            <a:r>
              <a:rPr lang="fr-FR" altLang="en-US" sz="2000"/>
              <a:t>-Je suis resté dans ma chambre.</a:t>
            </a:r>
          </a:p>
          <a:p>
            <a:pPr>
              <a:lnSpc>
                <a:spcPct val="80000"/>
              </a:lnSpc>
            </a:pPr>
            <a:r>
              <a:rPr lang="fr-FR" altLang="en-US" sz="2000"/>
              <a:t>-Tu es resté enfermé dans ta chambre ? Est-ce qu’il y avait l’électricité ?</a:t>
            </a:r>
          </a:p>
          <a:p>
            <a:pPr>
              <a:lnSpc>
                <a:spcPct val="80000"/>
              </a:lnSpc>
            </a:pPr>
            <a:r>
              <a:rPr lang="fr-FR" altLang="en-US" sz="2000"/>
              <a:t>-Hum…non.</a:t>
            </a:r>
          </a:p>
          <a:p>
            <a:pPr>
              <a:lnSpc>
                <a:spcPct val="80000"/>
              </a:lnSpc>
            </a:pPr>
            <a:r>
              <a:rPr lang="fr-FR" altLang="en-US" sz="2000"/>
              <a:t>-Plus d’électricité, plus d’eau ?</a:t>
            </a:r>
          </a:p>
          <a:p>
            <a:pPr>
              <a:lnSpc>
                <a:spcPct val="80000"/>
              </a:lnSpc>
            </a:pPr>
            <a:r>
              <a:rPr lang="fr-FR" altLang="en-US" sz="2000"/>
              <a:t>-Non.</a:t>
            </a:r>
          </a:p>
          <a:p>
            <a:pPr>
              <a:lnSpc>
                <a:spcPct val="80000"/>
              </a:lnSpc>
            </a:pPr>
            <a:r>
              <a:rPr lang="fr-FR" altLang="en-US" sz="2000"/>
              <a:t>-Et ça a duré combien de temps ?</a:t>
            </a:r>
            <a:endParaRPr lang="en-GB" altLang="en-US" sz="2000"/>
          </a:p>
          <a:p>
            <a:pPr>
              <a:lnSpc>
                <a:spcPct val="80000"/>
              </a:lnSpc>
            </a:pPr>
            <a:r>
              <a:rPr lang="en-GB" altLang="en-US" sz="2000"/>
              <a:t>-…</a:t>
            </a:r>
            <a:endParaRPr lang="fr-FR" altLang="en-US" sz="2000"/>
          </a:p>
          <a:p>
            <a:pPr>
              <a:lnSpc>
                <a:spcPct val="80000"/>
              </a:lnSpc>
            </a:pPr>
            <a:r>
              <a:rPr lang="fr-FR" altLang="en-US" sz="2000"/>
              <a:t>-Tu te rappelles plus ?</a:t>
            </a:r>
          </a:p>
          <a:p>
            <a:pPr>
              <a:lnSpc>
                <a:spcPct val="80000"/>
              </a:lnSpc>
            </a:pPr>
            <a:r>
              <a:rPr lang="fr-FR" altLang="en-US" sz="2000"/>
              <a:t>-Non.</a:t>
            </a:r>
          </a:p>
          <a:p>
            <a:pPr>
              <a:lnSpc>
                <a:spcPct val="80000"/>
              </a:lnSpc>
            </a:pPr>
            <a:r>
              <a:rPr lang="fr-FR" altLang="en-US" sz="2000"/>
              <a:t>-Deux semaines ? Deux semaines.”</a:t>
            </a:r>
            <a:endParaRPr lang="en-GB" altLang="en-US" sz="2000"/>
          </a:p>
        </p:txBody>
      </p:sp>
    </p:spTree>
    <p:extLst>
      <p:ext uri="{BB962C8B-B14F-4D97-AF65-F5344CB8AC3E}">
        <p14:creationId xmlns:p14="http://schemas.microsoft.com/office/powerpoint/2010/main" val="3811618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321</Words>
  <Application>Microsoft Office PowerPoint</Application>
  <PresentationFormat>On-screen Show (4:3)</PresentationFormat>
  <Paragraphs>18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Mounhira</vt:lpstr>
      <vt:lpstr>PowerPoint Presentation</vt:lpstr>
      <vt:lpstr>PowerPoint Presentation</vt:lpstr>
      <vt:lpstr>PowerPoint Presentation</vt:lpstr>
      <vt:lpstr>PowerPoint Presentation</vt:lpstr>
      <vt:lpstr>PowerPoint Presentation</vt:lpstr>
    </vt:vector>
  </TitlesOfParts>
  <Company>Bordesley Green Girls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Woodfield</dc:creator>
  <cp:lastModifiedBy>Judith Woodfield</cp:lastModifiedBy>
  <cp:revision>1</cp:revision>
  <dcterms:created xsi:type="dcterms:W3CDTF">2018-02-22T15:35:38Z</dcterms:created>
  <dcterms:modified xsi:type="dcterms:W3CDTF">2018-02-22T15:36:08Z</dcterms:modified>
</cp:coreProperties>
</file>