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315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78630-C6FE-455E-9C57-4EEDEB239B17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BB9FC-AFB9-4232-803F-F5D2C28BBF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42479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78630-C6FE-455E-9C57-4EEDEB239B17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BB9FC-AFB9-4232-803F-F5D2C28BBF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04566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78630-C6FE-455E-9C57-4EEDEB239B17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BB9FC-AFB9-4232-803F-F5D2C28BBF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84416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78630-C6FE-455E-9C57-4EEDEB239B17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BB9FC-AFB9-4232-803F-F5D2C28BBF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95404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78630-C6FE-455E-9C57-4EEDEB239B17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BB9FC-AFB9-4232-803F-F5D2C28BBF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69240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78630-C6FE-455E-9C57-4EEDEB239B17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BB9FC-AFB9-4232-803F-F5D2C28BBF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52134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78630-C6FE-455E-9C57-4EEDEB239B17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BB9FC-AFB9-4232-803F-F5D2C28BBF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9947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78630-C6FE-455E-9C57-4EEDEB239B17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BB9FC-AFB9-4232-803F-F5D2C28BBF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99935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78630-C6FE-455E-9C57-4EEDEB239B17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BB9FC-AFB9-4232-803F-F5D2C28BBF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8599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78630-C6FE-455E-9C57-4EEDEB239B17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BB9FC-AFB9-4232-803F-F5D2C28BBF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4877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78630-C6FE-455E-9C57-4EEDEB239B17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BB9FC-AFB9-4232-803F-F5D2C28BBF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70947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C78630-C6FE-455E-9C57-4EEDEB239B17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CBB9FC-AFB9-4232-803F-F5D2C28BBF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8540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vO52pW4r1s8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>
                <a:hlinkClick r:id="rId2"/>
              </a:rPr>
              <a:t>https</a:t>
            </a:r>
            <a:r>
              <a:rPr lang="en-GB" smtClean="0">
                <a:hlinkClick r:id="rId2"/>
              </a:rPr>
              <a:t>://www.youtube.com/watch?v=vO52pW4r1s8</a:t>
            </a:r>
            <a:r>
              <a:rPr lang="en-GB" smtClean="0"/>
              <a:t/>
            </a:r>
            <a:br>
              <a:rPr lang="en-GB" smtClean="0"/>
            </a:b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smtClean="0"/>
              <a:t>History of the EU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0487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7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https://www.youtube.com/watch?v=vO52pW4r1s8 </vt:lpstr>
    </vt:vector>
  </TitlesOfParts>
  <Company>Bordesley Green Girls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https://www.youtube.com/watch?v=vO52pW4r1s8</dc:title>
  <dc:creator>Judith Woodfield</dc:creator>
  <cp:lastModifiedBy>Judith Woodfield</cp:lastModifiedBy>
  <cp:revision>3</cp:revision>
  <dcterms:created xsi:type="dcterms:W3CDTF">2014-11-02T18:24:59Z</dcterms:created>
  <dcterms:modified xsi:type="dcterms:W3CDTF">2018-02-22T18:05:01Z</dcterms:modified>
</cp:coreProperties>
</file>