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1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1F8E-FD7B-4841-8A5F-9E3E4D809622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CAE2E-E5A6-4BCD-AFEA-3F773E21AB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286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1F8E-FD7B-4841-8A5F-9E3E4D809622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CAE2E-E5A6-4BCD-AFEA-3F773E21AB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95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1F8E-FD7B-4841-8A5F-9E3E4D809622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CAE2E-E5A6-4BCD-AFEA-3F773E21AB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865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1F8E-FD7B-4841-8A5F-9E3E4D809622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CAE2E-E5A6-4BCD-AFEA-3F773E21AB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3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1F8E-FD7B-4841-8A5F-9E3E4D809622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CAE2E-E5A6-4BCD-AFEA-3F773E21AB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371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1F8E-FD7B-4841-8A5F-9E3E4D809622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CAE2E-E5A6-4BCD-AFEA-3F773E21AB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986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1F8E-FD7B-4841-8A5F-9E3E4D809622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CAE2E-E5A6-4BCD-AFEA-3F773E21AB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074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1F8E-FD7B-4841-8A5F-9E3E4D809622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CAE2E-E5A6-4BCD-AFEA-3F773E21AB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5481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1F8E-FD7B-4841-8A5F-9E3E4D809622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CAE2E-E5A6-4BCD-AFEA-3F773E21AB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280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1F8E-FD7B-4841-8A5F-9E3E4D809622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CAE2E-E5A6-4BCD-AFEA-3F773E21AB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322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1F8E-FD7B-4841-8A5F-9E3E4D809622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CAE2E-E5A6-4BCD-AFEA-3F773E21AB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658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F1F8E-FD7B-4841-8A5F-9E3E4D809622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CAE2E-E5A6-4BCD-AFEA-3F773E21AB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274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jL0nTyeR4o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https://www.youtube.com/watch?v=wjL0nTyeR4o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Why did EU get the Nobel </a:t>
            </a:r>
            <a:r>
              <a:rPr lang="en-GB" smtClean="0"/>
              <a:t>Peace Award ?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69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https://www.youtube.com/watch?v=wjL0nTyeR4o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https://www.youtube.com/watch?v=wjL0nTyeR4o</dc:title>
  <dc:creator>Judith Woodfield</dc:creator>
  <cp:lastModifiedBy>Judith Woodfield</cp:lastModifiedBy>
  <cp:revision>1</cp:revision>
  <dcterms:created xsi:type="dcterms:W3CDTF">2018-02-22T18:21:10Z</dcterms:created>
  <dcterms:modified xsi:type="dcterms:W3CDTF">2018-02-22T18:21:54Z</dcterms:modified>
</cp:coreProperties>
</file>