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5D3E9-D130-4379-9F81-96DDB63FF54F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AD3BD-9BD3-4FE1-9257-593596F01A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727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5D3E9-D130-4379-9F81-96DDB63FF54F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AD3BD-9BD3-4FE1-9257-593596F01A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8398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5D3E9-D130-4379-9F81-96DDB63FF54F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AD3BD-9BD3-4FE1-9257-593596F01A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84442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14B8AD4-A6F7-4F8F-A47B-05FF4A44684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95554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5D3E9-D130-4379-9F81-96DDB63FF54F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AD3BD-9BD3-4FE1-9257-593596F01A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4341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5D3E9-D130-4379-9F81-96DDB63FF54F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AD3BD-9BD3-4FE1-9257-593596F01A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9323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5D3E9-D130-4379-9F81-96DDB63FF54F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AD3BD-9BD3-4FE1-9257-593596F01A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3193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5D3E9-D130-4379-9F81-96DDB63FF54F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AD3BD-9BD3-4FE1-9257-593596F01A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5841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5D3E9-D130-4379-9F81-96DDB63FF54F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AD3BD-9BD3-4FE1-9257-593596F01A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6080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5D3E9-D130-4379-9F81-96DDB63FF54F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AD3BD-9BD3-4FE1-9257-593596F01A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2340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5D3E9-D130-4379-9F81-96DDB63FF54F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AD3BD-9BD3-4FE1-9257-593596F01A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073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5D3E9-D130-4379-9F81-96DDB63FF54F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AD3BD-9BD3-4FE1-9257-593596F01A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061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75D3E9-D130-4379-9F81-96DDB63FF54F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AD3BD-9BD3-4FE1-9257-593596F01A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777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52228" name="Picture 4" descr="water cycle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87600" y="2116138"/>
            <a:ext cx="4368800" cy="34925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1375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altLang="en-US" sz="4000"/>
              <a:t>La pr</a:t>
            </a:r>
            <a:r>
              <a:rPr lang="en-GB" altLang="en-US" sz="4000">
                <a:cs typeface="Times New Roman" pitchFamily="18" charset="0"/>
              </a:rPr>
              <a:t>éciptation</a:t>
            </a:r>
            <a:br>
              <a:rPr lang="en-GB" altLang="en-US" sz="4000">
                <a:cs typeface="Times New Roman" pitchFamily="18" charset="0"/>
              </a:rPr>
            </a:br>
            <a:r>
              <a:rPr lang="en-GB" altLang="en-US" sz="4000">
                <a:cs typeface="Times New Roman" pitchFamily="18" charset="0"/>
              </a:rPr>
              <a:t>(gouttes d’eau ou de cristaux de glace)</a:t>
            </a:r>
          </a:p>
        </p:txBody>
      </p:sp>
      <p:pic>
        <p:nvPicPr>
          <p:cNvPr id="53252" name="Picture 4" descr="NA00826_"/>
          <p:cNvPicPr>
            <a:picLocks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27200" y="3076575"/>
            <a:ext cx="1498600" cy="157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3254" name="Picture 6" descr="ag00503_"/>
          <p:cNvPicPr>
            <a:picLocks noChangeAspect="1" noChangeArrowheads="1" noCrop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938838" y="3305175"/>
            <a:ext cx="1457325" cy="11144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76551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altLang="en-US" sz="4000"/>
              <a:t>La pluie de convection</a:t>
            </a:r>
            <a:br>
              <a:rPr lang="en-GB" altLang="en-US" sz="4000"/>
            </a:br>
            <a:r>
              <a:rPr lang="en-GB" altLang="en-US" sz="4000"/>
              <a:t>(pluie caus</a:t>
            </a:r>
            <a:r>
              <a:rPr lang="en-GB" altLang="en-US" sz="4000">
                <a:cs typeface="Times New Roman" pitchFamily="18" charset="0"/>
              </a:rPr>
              <a:t>ée par l’ascendance d’air chaud et humide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400"/>
              <a:t>Le soleil brille</a:t>
            </a:r>
          </a:p>
          <a:p>
            <a:pPr>
              <a:lnSpc>
                <a:spcPct val="90000"/>
              </a:lnSpc>
            </a:pPr>
            <a:r>
              <a:rPr lang="en-GB" altLang="en-US" sz="2400"/>
              <a:t>L’air est chaud</a:t>
            </a:r>
          </a:p>
          <a:p>
            <a:pPr>
              <a:lnSpc>
                <a:spcPct val="90000"/>
              </a:lnSpc>
            </a:pPr>
            <a:r>
              <a:rPr lang="en-GB" altLang="en-US" sz="2400"/>
              <a:t>L’air s’élève (l’</a:t>
            </a:r>
            <a:r>
              <a:rPr lang="en-US" altLang="en-US" sz="2400">
                <a:cs typeface="Arial" charset="0"/>
              </a:rPr>
              <a:t>é</a:t>
            </a:r>
            <a:r>
              <a:rPr lang="en-GB" altLang="en-US" sz="2400"/>
              <a:t>vaporation)</a:t>
            </a:r>
          </a:p>
          <a:p>
            <a:pPr>
              <a:lnSpc>
                <a:spcPct val="90000"/>
              </a:lnSpc>
            </a:pPr>
            <a:r>
              <a:rPr lang="en-GB" altLang="en-US" sz="2400"/>
              <a:t>L’air se refroidit</a:t>
            </a:r>
          </a:p>
          <a:p>
            <a:pPr>
              <a:lnSpc>
                <a:spcPct val="90000"/>
              </a:lnSpc>
            </a:pPr>
            <a:r>
              <a:rPr lang="en-GB" altLang="en-US" sz="2400"/>
              <a:t>La vapeur d’eau condense (condensation)</a:t>
            </a:r>
          </a:p>
          <a:p>
            <a:pPr>
              <a:lnSpc>
                <a:spcPct val="90000"/>
              </a:lnSpc>
            </a:pPr>
            <a:r>
              <a:rPr lang="en-GB" altLang="en-US" sz="2400"/>
              <a:t>Il y a des nuages……</a:t>
            </a:r>
          </a:p>
          <a:p>
            <a:pPr>
              <a:lnSpc>
                <a:spcPct val="90000"/>
              </a:lnSpc>
            </a:pPr>
            <a:r>
              <a:rPr lang="en-GB" altLang="en-US" sz="2400"/>
              <a:t>Quand le poids d’eau devient trop grand…..il pleut (pr</a:t>
            </a:r>
            <a:r>
              <a:rPr lang="en-US" altLang="en-US" sz="2400">
                <a:cs typeface="Arial" charset="0"/>
              </a:rPr>
              <a:t>écipitation)</a:t>
            </a:r>
          </a:p>
          <a:p>
            <a:pPr>
              <a:lnSpc>
                <a:spcPct val="90000"/>
              </a:lnSpc>
            </a:pPr>
            <a:endParaRPr lang="en-GB" altLang="en-US" sz="2400"/>
          </a:p>
          <a:p>
            <a:pPr>
              <a:lnSpc>
                <a:spcPct val="90000"/>
              </a:lnSpc>
            </a:pPr>
            <a:endParaRPr lang="en-GB" altLang="en-US" sz="2400"/>
          </a:p>
          <a:p>
            <a:pPr>
              <a:lnSpc>
                <a:spcPct val="90000"/>
              </a:lnSpc>
            </a:pPr>
            <a:endParaRPr lang="en-GB" altLang="en-US" sz="2400"/>
          </a:p>
        </p:txBody>
      </p:sp>
      <p:pic>
        <p:nvPicPr>
          <p:cNvPr id="54276" name="Picture 4" descr="convection"/>
          <p:cNvPicPr>
            <a:picLocks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15000" y="1739900"/>
            <a:ext cx="2528888" cy="2336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4278" name="Picture 6" descr="convectional"/>
          <p:cNvPicPr>
            <a:picLocks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34000" y="4137025"/>
            <a:ext cx="2667000" cy="17907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4260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Les pluies orographiques</a:t>
            </a:r>
          </a:p>
        </p:txBody>
      </p:sp>
      <p:pic>
        <p:nvPicPr>
          <p:cNvPr id="55300" name="Picture 4" descr="FOEHN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067175" y="2205038"/>
            <a:ext cx="4368800" cy="34925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5303" name="Rectangle 7"/>
          <p:cNvSpPr>
            <a:spLocks noChangeArrowheads="1"/>
          </p:cNvSpPr>
          <p:nvPr/>
        </p:nvSpPr>
        <p:spPr bwMode="auto">
          <a:xfrm>
            <a:off x="0" y="1557338"/>
            <a:ext cx="4572000" cy="503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GB" altLang="en-US" sz="3600"/>
              <a:t>Il y a un montagne</a:t>
            </a:r>
          </a:p>
          <a:p>
            <a:pPr algn="l"/>
            <a:r>
              <a:rPr lang="en-GB" altLang="en-US" sz="3600"/>
              <a:t>L’air s’élève</a:t>
            </a:r>
          </a:p>
          <a:p>
            <a:pPr algn="l"/>
            <a:r>
              <a:rPr lang="en-GB" altLang="en-US" sz="3600"/>
              <a:t>L’air se refroidit</a:t>
            </a:r>
          </a:p>
          <a:p>
            <a:pPr algn="l"/>
            <a:r>
              <a:rPr lang="en-GB" altLang="en-US" sz="3600"/>
              <a:t>La vapeur d’eau condense</a:t>
            </a:r>
          </a:p>
          <a:p>
            <a:pPr algn="l"/>
            <a:r>
              <a:rPr lang="en-GB" altLang="en-US" sz="3600"/>
              <a:t>Il y a des nuages……</a:t>
            </a:r>
          </a:p>
          <a:p>
            <a:pPr algn="l"/>
            <a:r>
              <a:rPr lang="en-GB" altLang="en-US" sz="3600"/>
              <a:t>Quand le poids d’eau devient trop grand…..il pleut</a:t>
            </a:r>
          </a:p>
        </p:txBody>
      </p:sp>
      <p:sp>
        <p:nvSpPr>
          <p:cNvPr id="55304" name="Text Box 8"/>
          <p:cNvSpPr txBox="1">
            <a:spLocks noChangeArrowheads="1"/>
          </p:cNvSpPr>
          <p:nvPr/>
        </p:nvSpPr>
        <p:spPr bwMode="auto">
          <a:xfrm>
            <a:off x="5219700" y="1557338"/>
            <a:ext cx="16573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3200"/>
              <a:t>Froid</a:t>
            </a:r>
          </a:p>
        </p:txBody>
      </p:sp>
      <p:sp>
        <p:nvSpPr>
          <p:cNvPr id="55305" name="Text Box 9"/>
          <p:cNvSpPr txBox="1">
            <a:spLocks noChangeArrowheads="1"/>
          </p:cNvSpPr>
          <p:nvPr/>
        </p:nvSpPr>
        <p:spPr bwMode="auto">
          <a:xfrm>
            <a:off x="5508625" y="5661025"/>
            <a:ext cx="1295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3200"/>
              <a:t>chaud</a:t>
            </a:r>
          </a:p>
        </p:txBody>
      </p:sp>
    </p:spTree>
    <p:extLst>
      <p:ext uri="{BB962C8B-B14F-4D97-AF65-F5344CB8AC3E}">
        <p14:creationId xmlns:p14="http://schemas.microsoft.com/office/powerpoint/2010/main" val="3923885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56324" name="Picture 4" descr="graph4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132138" y="333375"/>
            <a:ext cx="5616575" cy="62642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6327" name="Rectangle 7"/>
          <p:cNvSpPr>
            <a:spLocks noChangeArrowheads="1"/>
          </p:cNvSpPr>
          <p:nvPr/>
        </p:nvSpPr>
        <p:spPr bwMode="auto">
          <a:xfrm>
            <a:off x="111125" y="-49213"/>
            <a:ext cx="3308350" cy="6958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GB" altLang="en-US"/>
              <a:t>Quel mois ?</a:t>
            </a:r>
          </a:p>
          <a:p>
            <a:r>
              <a:rPr lang="en-GB" altLang="en-US" b="1"/>
              <a:t>Jean –Paul</a:t>
            </a:r>
            <a:r>
              <a:rPr lang="en-GB" altLang="en-US"/>
              <a:t> “J’ai besoin d’un manteau parce’qu’il fait froid”</a:t>
            </a:r>
          </a:p>
          <a:p>
            <a:r>
              <a:rPr lang="en-GB" altLang="en-US" b="1"/>
              <a:t>Claudine “</a:t>
            </a:r>
            <a:r>
              <a:rPr lang="en-GB" altLang="en-US"/>
              <a:t>J’apporte mon maillot de bain parce’qu’il fait chaud”</a:t>
            </a:r>
          </a:p>
          <a:p>
            <a:r>
              <a:rPr lang="en-GB" altLang="en-US" b="1"/>
              <a:t>Nadine “</a:t>
            </a:r>
            <a:r>
              <a:rPr lang="en-GB" altLang="en-US"/>
              <a:t>Quand l’air est très chaud, il y a beaucoup de vapeur dans l’air.”</a:t>
            </a:r>
          </a:p>
          <a:p>
            <a:r>
              <a:rPr lang="en-GB" altLang="en-US" b="1"/>
              <a:t>Cecile “</a:t>
            </a:r>
            <a:r>
              <a:rPr lang="en-GB" altLang="en-US"/>
              <a:t>Il y a beaucoup de pluie parce qu’il y a beaucoup de vapeur dans l’air </a:t>
            </a:r>
          </a:p>
          <a:p>
            <a:r>
              <a:rPr lang="en-GB" altLang="en-US" b="1"/>
              <a:t>Guillaume “</a:t>
            </a:r>
            <a:r>
              <a:rPr lang="en-GB" altLang="en-US"/>
              <a:t>Il pleut quand il fait chaud, parce que l’air peut absorber beaucoup d’eau.”</a:t>
            </a:r>
          </a:p>
          <a:p>
            <a:r>
              <a:rPr lang="en-GB" altLang="en-US" b="1"/>
              <a:t>Pierre “</a:t>
            </a:r>
            <a:r>
              <a:rPr lang="en-GB" altLang="en-US"/>
              <a:t>Je vais en vacances à la Réunion”</a:t>
            </a:r>
          </a:p>
          <a:p>
            <a:r>
              <a:rPr lang="en-GB" altLang="en-US" b="1"/>
              <a:t>Celeste “ </a:t>
            </a:r>
            <a:r>
              <a:rPr lang="en-GB" altLang="en-US"/>
              <a:t>Je quitte la Réunion pour aller en vacances en France</a:t>
            </a:r>
          </a:p>
          <a:p>
            <a:r>
              <a:rPr lang="en-GB" altLang="en-US" b="1"/>
              <a:t> Jean “</a:t>
            </a:r>
            <a:r>
              <a:rPr lang="en-GB" altLang="en-US"/>
              <a:t>On a beaucoup d’orages”</a:t>
            </a:r>
          </a:p>
          <a:p>
            <a:r>
              <a:rPr lang="en-GB" altLang="en-US" b="1"/>
              <a:t>Paul “</a:t>
            </a:r>
            <a:r>
              <a:rPr lang="en-GB" altLang="en-US"/>
              <a:t>On va avoir un barbecue”</a:t>
            </a:r>
          </a:p>
          <a:p>
            <a:pPr eaLnBrk="0" hangingPunct="0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17230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199</Words>
  <Application>Microsoft Office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La préciptation (gouttes d’eau ou de cristaux de glace)</vt:lpstr>
      <vt:lpstr>La pluie de convection (pluie causée par l’ascendance d’air chaud et humide</vt:lpstr>
      <vt:lpstr>Les pluies orographiques</vt:lpstr>
      <vt:lpstr>PowerPoint Presentation</vt:lpstr>
    </vt:vector>
  </TitlesOfParts>
  <Company>Bordesley Green Girls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Judith Woodfield</dc:creator>
  <cp:lastModifiedBy>Judith Woodfield</cp:lastModifiedBy>
  <cp:revision>1</cp:revision>
  <dcterms:created xsi:type="dcterms:W3CDTF">2018-02-22T15:49:40Z</dcterms:created>
  <dcterms:modified xsi:type="dcterms:W3CDTF">2018-02-22T15:50:08Z</dcterms:modified>
</cp:coreProperties>
</file>