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72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44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14B8AD4-A6F7-4F8F-A47B-05FF4A44684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555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4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32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19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4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8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34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07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6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D3E9-D130-4379-9F81-96DDB63FF54F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AD3BD-9BD3-4FE1-9257-593596F01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2228" name="Picture 4" descr="water cycle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7600" y="2116138"/>
            <a:ext cx="4368800" cy="3492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000"/>
              <a:t>La pr</a:t>
            </a:r>
            <a:r>
              <a:rPr lang="en-GB" altLang="en-US" sz="4000">
                <a:cs typeface="Times New Roman" pitchFamily="18" charset="0"/>
              </a:rPr>
              <a:t>éciptation</a:t>
            </a:r>
            <a:br>
              <a:rPr lang="en-GB" altLang="en-US" sz="4000">
                <a:cs typeface="Times New Roman" pitchFamily="18" charset="0"/>
              </a:rPr>
            </a:br>
            <a:r>
              <a:rPr lang="en-GB" altLang="en-US" sz="4000">
                <a:cs typeface="Times New Roman" pitchFamily="18" charset="0"/>
              </a:rPr>
              <a:t>(gouttes d’eau ou de cristaux de glace)</a:t>
            </a:r>
          </a:p>
        </p:txBody>
      </p:sp>
      <p:pic>
        <p:nvPicPr>
          <p:cNvPr id="53252" name="Picture 4" descr="NA00826_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7200" y="3076575"/>
            <a:ext cx="1498600" cy="157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254" name="Picture 6" descr="ag00503_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38838" y="3305175"/>
            <a:ext cx="1457325" cy="111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5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000"/>
              <a:t>La pluie de convection</a:t>
            </a:r>
            <a:br>
              <a:rPr lang="en-GB" altLang="en-US" sz="4000"/>
            </a:br>
            <a:r>
              <a:rPr lang="en-GB" altLang="en-US" sz="4000"/>
              <a:t>(pluie caus</a:t>
            </a:r>
            <a:r>
              <a:rPr lang="en-GB" altLang="en-US" sz="4000">
                <a:cs typeface="Times New Roman" pitchFamily="18" charset="0"/>
              </a:rPr>
              <a:t>ée par l’ascendance d’air chaud et humide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Le soleil brille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L’air est chaud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L’air s’élève (l’</a:t>
            </a:r>
            <a:r>
              <a:rPr lang="en-US" altLang="en-US" sz="2400">
                <a:cs typeface="Arial" charset="0"/>
              </a:rPr>
              <a:t>é</a:t>
            </a:r>
            <a:r>
              <a:rPr lang="en-GB" altLang="en-US" sz="2400"/>
              <a:t>vaporation)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L’air se refroidit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La vapeur d’eau condense (condensation)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Il y a des nuages……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Quand le poids d’eau devient trop grand…..il pleut (pr</a:t>
            </a:r>
            <a:r>
              <a:rPr lang="en-US" altLang="en-US" sz="2400">
                <a:cs typeface="Arial" charset="0"/>
              </a:rPr>
              <a:t>écipitation)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  <p:pic>
        <p:nvPicPr>
          <p:cNvPr id="54276" name="Picture 4" descr="convection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739900"/>
            <a:ext cx="2528888" cy="233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278" name="Picture 6" descr="convectional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0" y="4137025"/>
            <a:ext cx="2667000" cy="179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Les pluies orographiques</a:t>
            </a:r>
          </a:p>
        </p:txBody>
      </p:sp>
      <p:pic>
        <p:nvPicPr>
          <p:cNvPr id="55300" name="Picture 4" descr="FOEHN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2205038"/>
            <a:ext cx="4368800" cy="3492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0" y="1557338"/>
            <a:ext cx="4572000" cy="503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GB" altLang="en-US" sz="3600"/>
              <a:t>Il y a un montagne</a:t>
            </a:r>
          </a:p>
          <a:p>
            <a:pPr algn="l"/>
            <a:r>
              <a:rPr lang="en-GB" altLang="en-US" sz="3600"/>
              <a:t>L’air s’élève</a:t>
            </a:r>
          </a:p>
          <a:p>
            <a:pPr algn="l"/>
            <a:r>
              <a:rPr lang="en-GB" altLang="en-US" sz="3600"/>
              <a:t>L’air se refroidit</a:t>
            </a:r>
          </a:p>
          <a:p>
            <a:pPr algn="l"/>
            <a:r>
              <a:rPr lang="en-GB" altLang="en-US" sz="3600"/>
              <a:t>La vapeur d’eau condense</a:t>
            </a:r>
          </a:p>
          <a:p>
            <a:pPr algn="l"/>
            <a:r>
              <a:rPr lang="en-GB" altLang="en-US" sz="3600"/>
              <a:t>Il y a des nuages……</a:t>
            </a:r>
          </a:p>
          <a:p>
            <a:pPr algn="l"/>
            <a:r>
              <a:rPr lang="en-GB" altLang="en-US" sz="3600"/>
              <a:t>Quand le poids d’eau devient trop grand…..il pleut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219700" y="1557338"/>
            <a:ext cx="165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Froid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508625" y="5661025"/>
            <a:ext cx="1295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/>
              <a:t>chaud</a:t>
            </a:r>
          </a:p>
        </p:txBody>
      </p:sp>
    </p:spTree>
    <p:extLst>
      <p:ext uri="{BB962C8B-B14F-4D97-AF65-F5344CB8AC3E}">
        <p14:creationId xmlns:p14="http://schemas.microsoft.com/office/powerpoint/2010/main" val="392388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6324" name="Picture 4" descr="graph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32138" y="333375"/>
            <a:ext cx="5616575" cy="6264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111125" y="-49213"/>
            <a:ext cx="3308350" cy="695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GB" altLang="en-US"/>
              <a:t>Quel mois ?</a:t>
            </a:r>
          </a:p>
          <a:p>
            <a:r>
              <a:rPr lang="en-GB" altLang="en-US" b="1"/>
              <a:t>Jean –Paul</a:t>
            </a:r>
            <a:r>
              <a:rPr lang="en-GB" altLang="en-US"/>
              <a:t> “J’ai besoin d’un manteau parce’qu’il fait froid”</a:t>
            </a:r>
          </a:p>
          <a:p>
            <a:r>
              <a:rPr lang="en-GB" altLang="en-US" b="1"/>
              <a:t>Claudine “</a:t>
            </a:r>
            <a:r>
              <a:rPr lang="en-GB" altLang="en-US"/>
              <a:t>J’apporte mon maillot de bain parce’qu’il fait chaud”</a:t>
            </a:r>
          </a:p>
          <a:p>
            <a:r>
              <a:rPr lang="en-GB" altLang="en-US" b="1"/>
              <a:t>Nadine “</a:t>
            </a:r>
            <a:r>
              <a:rPr lang="en-GB" altLang="en-US"/>
              <a:t>Quand l’air est très chaud, il y a beaucoup de vapeur dans l’air.”</a:t>
            </a:r>
          </a:p>
          <a:p>
            <a:r>
              <a:rPr lang="en-GB" altLang="en-US" b="1"/>
              <a:t>Cecile “</a:t>
            </a:r>
            <a:r>
              <a:rPr lang="en-GB" altLang="en-US"/>
              <a:t>Il y a beaucoup de pluie parce qu’il y a beaucoup de vapeur dans l’air </a:t>
            </a:r>
          </a:p>
          <a:p>
            <a:r>
              <a:rPr lang="en-GB" altLang="en-US" b="1"/>
              <a:t>Guillaume “</a:t>
            </a:r>
            <a:r>
              <a:rPr lang="en-GB" altLang="en-US"/>
              <a:t>Il pleut quand il fait chaud, parce que l’air peut absorber beaucoup d’eau.”</a:t>
            </a:r>
          </a:p>
          <a:p>
            <a:r>
              <a:rPr lang="en-GB" altLang="en-US" b="1"/>
              <a:t>Pierre “</a:t>
            </a:r>
            <a:r>
              <a:rPr lang="en-GB" altLang="en-US"/>
              <a:t>Je vais en vacances à la Réunion”</a:t>
            </a:r>
          </a:p>
          <a:p>
            <a:r>
              <a:rPr lang="en-GB" altLang="en-US" b="1"/>
              <a:t>Celeste “ </a:t>
            </a:r>
            <a:r>
              <a:rPr lang="en-GB" altLang="en-US"/>
              <a:t>Je quitte la Réunion pour aller en vacances en France</a:t>
            </a:r>
          </a:p>
          <a:p>
            <a:r>
              <a:rPr lang="en-GB" altLang="en-US" b="1"/>
              <a:t> Jean “</a:t>
            </a:r>
            <a:r>
              <a:rPr lang="en-GB" altLang="en-US"/>
              <a:t>On a beaucoup d’orages”</a:t>
            </a:r>
          </a:p>
          <a:p>
            <a:r>
              <a:rPr lang="en-GB" altLang="en-US" b="1"/>
              <a:t>Paul “</a:t>
            </a:r>
            <a:r>
              <a:rPr lang="en-GB" altLang="en-US"/>
              <a:t>On va avoir un barbecue”</a:t>
            </a:r>
          </a:p>
          <a:p>
            <a:pPr eaLnBrk="0" hangingPunct="0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72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La préciptation (gouttes d’eau ou de cristaux de glace)</vt:lpstr>
      <vt:lpstr>La pluie de convection (pluie causée par l’ascendance d’air chaud et humide</vt:lpstr>
      <vt:lpstr>Les pluies orographiques</vt:lpstr>
      <vt:lpstr>PowerPoint Presentation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Woodfield</dc:creator>
  <cp:lastModifiedBy>Judith Woodfield</cp:lastModifiedBy>
  <cp:revision>1</cp:revision>
  <dcterms:created xsi:type="dcterms:W3CDTF">2018-02-22T15:49:40Z</dcterms:created>
  <dcterms:modified xsi:type="dcterms:W3CDTF">2018-02-22T15:50:08Z</dcterms:modified>
</cp:coreProperties>
</file>