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909E8-8161-4932-99B0-3313C6B9D9EB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36148-82BC-4713-9277-696593A26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7105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909E8-8161-4932-99B0-3313C6B9D9EB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36148-82BC-4713-9277-696593A26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8594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909E8-8161-4932-99B0-3313C6B9D9EB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36148-82BC-4713-9277-696593A26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2676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909E8-8161-4932-99B0-3313C6B9D9EB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36148-82BC-4713-9277-696593A26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219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909E8-8161-4932-99B0-3313C6B9D9EB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36148-82BC-4713-9277-696593A26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9828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909E8-8161-4932-99B0-3313C6B9D9EB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36148-82BC-4713-9277-696593A26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4227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909E8-8161-4932-99B0-3313C6B9D9EB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36148-82BC-4713-9277-696593A26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7185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909E8-8161-4932-99B0-3313C6B9D9EB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36148-82BC-4713-9277-696593A26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7927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909E8-8161-4932-99B0-3313C6B9D9EB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36148-82BC-4713-9277-696593A26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6951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909E8-8161-4932-99B0-3313C6B9D9EB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36148-82BC-4713-9277-696593A26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0474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909E8-8161-4932-99B0-3313C6B9D9EB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36148-82BC-4713-9277-696593A26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8019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8909E8-8161-4932-99B0-3313C6B9D9EB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E36148-82BC-4713-9277-696593A26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5857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Quelle est l’exception?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Espagne</a:t>
            </a:r>
          </a:p>
          <a:p>
            <a:r>
              <a:rPr lang="en-GB" altLang="en-US"/>
              <a:t>France</a:t>
            </a:r>
          </a:p>
          <a:p>
            <a:r>
              <a:rPr lang="en-GB" altLang="en-US"/>
              <a:t>Amsterdam</a:t>
            </a:r>
          </a:p>
          <a:p>
            <a:r>
              <a:rPr lang="en-GB" altLang="en-US"/>
              <a:t>Hongrie</a:t>
            </a:r>
          </a:p>
        </p:txBody>
      </p:sp>
      <p:pic>
        <p:nvPicPr>
          <p:cNvPr id="14340" name="Picture 4" descr="europe-ma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1484313"/>
            <a:ext cx="4310062" cy="475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048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Quelle est l’exception?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Estonie</a:t>
            </a:r>
          </a:p>
          <a:p>
            <a:r>
              <a:rPr lang="en-GB" altLang="en-US"/>
              <a:t>Pologne</a:t>
            </a:r>
          </a:p>
          <a:p>
            <a:r>
              <a:rPr lang="en-GB" altLang="en-US"/>
              <a:t>Lettonie</a:t>
            </a:r>
          </a:p>
          <a:p>
            <a:r>
              <a:rPr lang="en-GB" altLang="en-US"/>
              <a:t>Suisse</a:t>
            </a:r>
          </a:p>
        </p:txBody>
      </p:sp>
      <p:pic>
        <p:nvPicPr>
          <p:cNvPr id="15364" name="Picture 4" descr="europe-ma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1484313"/>
            <a:ext cx="4310062" cy="475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6429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Quelle est l’exception?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Grande Bretagne</a:t>
            </a:r>
          </a:p>
          <a:p>
            <a:r>
              <a:rPr lang="en-GB" altLang="en-US"/>
              <a:t>Chypre</a:t>
            </a:r>
          </a:p>
          <a:p>
            <a:r>
              <a:rPr lang="en-GB" altLang="en-US"/>
              <a:t>Autriche</a:t>
            </a:r>
          </a:p>
          <a:p>
            <a:r>
              <a:rPr lang="en-GB" altLang="en-US"/>
              <a:t>Malte</a:t>
            </a:r>
          </a:p>
        </p:txBody>
      </p:sp>
      <p:pic>
        <p:nvPicPr>
          <p:cNvPr id="16388" name="Picture 4" descr="europe-ma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1484313"/>
            <a:ext cx="4310062" cy="475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7313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Quelle est l’exception?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Norv</a:t>
            </a:r>
            <a:r>
              <a:rPr lang="en-GB" altLang="en-US">
                <a:cs typeface="Arial" charset="0"/>
              </a:rPr>
              <a:t>ège</a:t>
            </a:r>
          </a:p>
          <a:p>
            <a:r>
              <a:rPr lang="en-GB" altLang="en-US"/>
              <a:t>Su</a:t>
            </a:r>
            <a:r>
              <a:rPr lang="en-GB" altLang="en-US">
                <a:cs typeface="Arial" charset="0"/>
              </a:rPr>
              <a:t>ède</a:t>
            </a:r>
          </a:p>
          <a:p>
            <a:r>
              <a:rPr lang="en-GB" altLang="en-US"/>
              <a:t>Finlande</a:t>
            </a:r>
          </a:p>
          <a:p>
            <a:r>
              <a:rPr lang="en-GB" altLang="en-US"/>
              <a:t>Italie</a:t>
            </a:r>
          </a:p>
        </p:txBody>
      </p:sp>
      <p:pic>
        <p:nvPicPr>
          <p:cNvPr id="17412" name="Picture 4" descr="europe-ma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1484313"/>
            <a:ext cx="4310062" cy="475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150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Quelle est l’exception?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Gr</a:t>
            </a:r>
            <a:r>
              <a:rPr lang="en-GB" altLang="en-US">
                <a:cs typeface="Arial" charset="0"/>
              </a:rPr>
              <a:t>è</a:t>
            </a:r>
            <a:r>
              <a:rPr lang="en-GB" altLang="en-US"/>
              <a:t>ce</a:t>
            </a:r>
          </a:p>
          <a:p>
            <a:r>
              <a:rPr lang="en-GB" altLang="en-US"/>
              <a:t>Espagne</a:t>
            </a:r>
          </a:p>
          <a:p>
            <a:r>
              <a:rPr lang="en-GB" altLang="en-US"/>
              <a:t>Italie</a:t>
            </a:r>
          </a:p>
          <a:p>
            <a:r>
              <a:rPr lang="en-GB" altLang="en-US"/>
              <a:t>Danemark</a:t>
            </a:r>
          </a:p>
        </p:txBody>
      </p:sp>
      <p:pic>
        <p:nvPicPr>
          <p:cNvPr id="18436" name="Picture 4" descr="europe-ma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1484313"/>
            <a:ext cx="4310062" cy="475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4862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Quelle est l’exception?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Madrid</a:t>
            </a:r>
          </a:p>
          <a:p>
            <a:r>
              <a:rPr lang="en-GB" altLang="en-US"/>
              <a:t>Copenhague</a:t>
            </a:r>
          </a:p>
          <a:p>
            <a:r>
              <a:rPr lang="en-GB" altLang="en-US"/>
              <a:t>Ath</a:t>
            </a:r>
            <a:r>
              <a:rPr lang="en-GB" altLang="en-US">
                <a:cs typeface="Arial" charset="0"/>
              </a:rPr>
              <a:t>è</a:t>
            </a:r>
            <a:r>
              <a:rPr lang="en-GB" altLang="en-US"/>
              <a:t>nes</a:t>
            </a:r>
          </a:p>
          <a:p>
            <a:r>
              <a:rPr lang="en-GB" altLang="en-US"/>
              <a:t>Croatie</a:t>
            </a:r>
          </a:p>
        </p:txBody>
      </p:sp>
      <p:pic>
        <p:nvPicPr>
          <p:cNvPr id="19460" name="Picture 4" descr="europe-ma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1484313"/>
            <a:ext cx="4310062" cy="475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3673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</Words>
  <Application>Microsoft Office PowerPoint</Application>
  <PresentationFormat>On-screen Show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Quelle est l’exception?</vt:lpstr>
      <vt:lpstr>Quelle est l’exception?</vt:lpstr>
      <vt:lpstr>Quelle est l’exception?</vt:lpstr>
      <vt:lpstr>Quelle est l’exception?</vt:lpstr>
      <vt:lpstr>Quelle est l’exception?</vt:lpstr>
      <vt:lpstr>Quelle est l’exception?</vt:lpstr>
    </vt:vector>
  </TitlesOfParts>
  <Company>Bordesley Green Girls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Quelle est l’exception?</dc:title>
  <dc:creator>Judith Woodfield</dc:creator>
  <cp:lastModifiedBy>Judith Woodfield</cp:lastModifiedBy>
  <cp:revision>1</cp:revision>
  <dcterms:created xsi:type="dcterms:W3CDTF">2018-02-22T20:52:24Z</dcterms:created>
  <dcterms:modified xsi:type="dcterms:W3CDTF">2018-02-22T20:52:52Z</dcterms:modified>
</cp:coreProperties>
</file>