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315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7B40E-9FBE-439B-9AFC-1BD4FD404656}" type="datetimeFigureOut">
              <a:rPr lang="en-GB" smtClean="0"/>
              <a:t>21/02/2018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1D3AE-F5D3-4CAF-9CD4-D03505F1BA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54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7B40E-9FBE-439B-9AFC-1BD4FD404656}" type="datetimeFigureOut">
              <a:rPr lang="en-GB" smtClean="0"/>
              <a:t>21/02/2018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1D3AE-F5D3-4CAF-9CD4-D03505F1BA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7721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7B40E-9FBE-439B-9AFC-1BD4FD404656}" type="datetimeFigureOut">
              <a:rPr lang="en-GB" smtClean="0"/>
              <a:t>21/02/2018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1D3AE-F5D3-4CAF-9CD4-D03505F1BA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580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7B40E-9FBE-439B-9AFC-1BD4FD404656}" type="datetimeFigureOut">
              <a:rPr lang="en-GB" smtClean="0"/>
              <a:t>21/02/2018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1D3AE-F5D3-4CAF-9CD4-D03505F1BA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383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7B40E-9FBE-439B-9AFC-1BD4FD404656}" type="datetimeFigureOut">
              <a:rPr lang="en-GB" smtClean="0"/>
              <a:t>21/02/2018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1D3AE-F5D3-4CAF-9CD4-D03505F1BA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318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7B40E-9FBE-439B-9AFC-1BD4FD404656}" type="datetimeFigureOut">
              <a:rPr lang="en-GB" smtClean="0"/>
              <a:t>21/02/2018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1D3AE-F5D3-4CAF-9CD4-D03505F1BA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520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7B40E-9FBE-439B-9AFC-1BD4FD404656}" type="datetimeFigureOut">
              <a:rPr lang="en-GB" smtClean="0"/>
              <a:t>21/02/2018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1D3AE-F5D3-4CAF-9CD4-D03505F1BA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1559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7B40E-9FBE-439B-9AFC-1BD4FD404656}" type="datetimeFigureOut">
              <a:rPr lang="en-GB" smtClean="0"/>
              <a:t>21/02/2018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1D3AE-F5D3-4CAF-9CD4-D03505F1BA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356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7B40E-9FBE-439B-9AFC-1BD4FD404656}" type="datetimeFigureOut">
              <a:rPr lang="en-GB" smtClean="0"/>
              <a:t>21/02/2018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1D3AE-F5D3-4CAF-9CD4-D03505F1BA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103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7B40E-9FBE-439B-9AFC-1BD4FD404656}" type="datetimeFigureOut">
              <a:rPr lang="en-GB" smtClean="0"/>
              <a:t>21/02/2018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1D3AE-F5D3-4CAF-9CD4-D03505F1BA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3007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7B40E-9FBE-439B-9AFC-1BD4FD404656}" type="datetimeFigureOut">
              <a:rPr lang="en-GB" smtClean="0"/>
              <a:t>21/02/2018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1D3AE-F5D3-4CAF-9CD4-D03505F1BA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430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7B40E-9FBE-439B-9AFC-1BD4FD404656}" type="datetimeFigureOut">
              <a:rPr lang="en-GB" smtClean="0"/>
              <a:t>21/02/2018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1D3AE-F5D3-4CAF-9CD4-D03505F1BA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810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6GYcP_J0q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hlinkClick r:id="rId2"/>
              </a:rPr>
              <a:t>https://www.youtube.com/watch?v=U6GYcP_J0qM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mtClean="0"/>
              <a:t>Orangutans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23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https://www.youtube.com/watch?v=U6GYcP_J0qM </vt:lpstr>
    </vt:vector>
  </TitlesOfParts>
  <Company>Bordesley Green Girls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https://www.youtube.com/watch?v=U6GYcP_J0qM</dc:title>
  <dc:creator>Judith Woodfield</dc:creator>
  <cp:lastModifiedBy>Judith Woodfield</cp:lastModifiedBy>
  <cp:revision>2</cp:revision>
  <dcterms:created xsi:type="dcterms:W3CDTF">2017-04-23T21:09:32Z</dcterms:created>
  <dcterms:modified xsi:type="dcterms:W3CDTF">2018-02-21T15:51:51Z</dcterms:modified>
</cp:coreProperties>
</file>