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5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72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8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8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1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2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35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0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00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7B40E-9FBE-439B-9AFC-1BD4FD404656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1D3AE-F5D3-4CAF-9CD4-D03505F1B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0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6GYcP_J0q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https://www.youtube.com/watch?v=U6GYcP_J0qM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Orangutans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2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https://www.youtube.com/watch?v=U6GYcP_J0qM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https://www.youtube.com/watch?v=U6GYcP_J0qM</dc:title>
  <dc:creator>Judith Woodfield</dc:creator>
  <cp:lastModifiedBy>Judith Woodfield</cp:lastModifiedBy>
  <cp:revision>2</cp:revision>
  <dcterms:created xsi:type="dcterms:W3CDTF">2017-04-23T21:09:32Z</dcterms:created>
  <dcterms:modified xsi:type="dcterms:W3CDTF">2018-02-21T15:51:51Z</dcterms:modified>
</cp:coreProperties>
</file>