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1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5912-745A-417D-AA8A-6FB45C9AC078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C24-8662-4A9C-908F-D4CE15D5A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89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5912-745A-417D-AA8A-6FB45C9AC078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C24-8662-4A9C-908F-D4CE15D5A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13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5912-745A-417D-AA8A-6FB45C9AC078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C24-8662-4A9C-908F-D4CE15D5A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08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5912-745A-417D-AA8A-6FB45C9AC078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C24-8662-4A9C-908F-D4CE15D5A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15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5912-745A-417D-AA8A-6FB45C9AC078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C24-8662-4A9C-908F-D4CE15D5A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42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5912-745A-417D-AA8A-6FB45C9AC078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C24-8662-4A9C-908F-D4CE15D5A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6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5912-745A-417D-AA8A-6FB45C9AC078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C24-8662-4A9C-908F-D4CE15D5A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510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5912-745A-417D-AA8A-6FB45C9AC078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C24-8662-4A9C-908F-D4CE15D5A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89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5912-745A-417D-AA8A-6FB45C9AC078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C24-8662-4A9C-908F-D4CE15D5A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11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5912-745A-417D-AA8A-6FB45C9AC078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C24-8662-4A9C-908F-D4CE15D5A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54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5912-745A-417D-AA8A-6FB45C9AC078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C24-8662-4A9C-908F-D4CE15D5A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418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75912-745A-417D-AA8A-6FB45C9AC078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30C24-8662-4A9C-908F-D4CE15D5A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140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ilymotion.com/video/x1d4wec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David Attenborough 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http://www.dailymotion.com/video/x1d4wec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243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David Attenborough 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 Attenborough </dc:title>
  <dc:creator>Judith Woodfield</dc:creator>
  <cp:lastModifiedBy>Judith Woodfield</cp:lastModifiedBy>
  <cp:revision>1</cp:revision>
  <dcterms:created xsi:type="dcterms:W3CDTF">2018-02-21T09:51:24Z</dcterms:created>
  <dcterms:modified xsi:type="dcterms:W3CDTF">2018-02-21T09:52:07Z</dcterms:modified>
</cp:coreProperties>
</file>