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075" y="1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BACF3-8F61-485C-BAAE-F26A18856F0A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1FD3-04C1-4FCA-B116-AA8B2D2519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207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BACF3-8F61-485C-BAAE-F26A18856F0A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1FD3-04C1-4FCA-B116-AA8B2D2519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729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BACF3-8F61-485C-BAAE-F26A18856F0A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1FD3-04C1-4FCA-B116-AA8B2D2519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6319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BACF3-8F61-485C-BAAE-F26A18856F0A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1FD3-04C1-4FCA-B116-AA8B2D2519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098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BACF3-8F61-485C-BAAE-F26A18856F0A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1FD3-04C1-4FCA-B116-AA8B2D2519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230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BACF3-8F61-485C-BAAE-F26A18856F0A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1FD3-04C1-4FCA-B116-AA8B2D2519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341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BACF3-8F61-485C-BAAE-F26A18856F0A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1FD3-04C1-4FCA-B116-AA8B2D2519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238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BACF3-8F61-485C-BAAE-F26A18856F0A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1FD3-04C1-4FCA-B116-AA8B2D2519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49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BACF3-8F61-485C-BAAE-F26A18856F0A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1FD3-04C1-4FCA-B116-AA8B2D2519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345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BACF3-8F61-485C-BAAE-F26A18856F0A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1FD3-04C1-4FCA-B116-AA8B2D2519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549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BACF3-8F61-485C-BAAE-F26A18856F0A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D1FD3-04C1-4FCA-B116-AA8B2D2519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017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BACF3-8F61-485C-BAAE-F26A18856F0A}" type="datetimeFigureOut">
              <a:rPr lang="en-GB" smtClean="0"/>
              <a:t>25/02/2018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D1FD3-04C1-4FCA-B116-AA8B2D2519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8117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DMjvydkHDg" TargetMode="External"/><Relationship Id="rId2" Type="http://schemas.openxmlformats.org/officeDocument/2006/relationships/hyperlink" Target="https://www.youtube.com/watch?v=Gn9LjPlBT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Les </a:t>
            </a:r>
            <a:r>
              <a:rPr lang="en-GB" dirty="0" err="1" smtClean="0"/>
              <a:t>déserts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 smtClean="0"/>
              <a:t>L’objectif</a:t>
            </a:r>
            <a:r>
              <a:rPr lang="en-GB" dirty="0" smtClean="0"/>
              <a:t> :</a:t>
            </a:r>
            <a:endParaRPr lang="en-GB" dirty="0"/>
          </a:p>
          <a:p>
            <a:r>
              <a:rPr lang="en-GB" dirty="0" smtClean="0"/>
              <a:t>Qu-</a:t>
            </a:r>
            <a:r>
              <a:rPr lang="en-GB" dirty="0" err="1" smtClean="0"/>
              <a:t>est</a:t>
            </a:r>
            <a:r>
              <a:rPr lang="en-GB" dirty="0" smtClean="0"/>
              <a:t>-</a:t>
            </a:r>
            <a:r>
              <a:rPr lang="en-GB" dirty="0" err="1" smtClean="0"/>
              <a:t>ce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c’est</a:t>
            </a:r>
            <a:r>
              <a:rPr lang="en-GB" dirty="0" smtClean="0"/>
              <a:t> un </a:t>
            </a:r>
            <a:r>
              <a:rPr lang="en-GB" dirty="0" err="1" smtClean="0"/>
              <a:t>désert</a:t>
            </a:r>
            <a:r>
              <a:rPr lang="en-GB" dirty="0" smtClean="0"/>
              <a:t>?</a:t>
            </a:r>
          </a:p>
          <a:p>
            <a:r>
              <a:rPr lang="en-GB" dirty="0" smtClean="0"/>
              <a:t> </a:t>
            </a:r>
            <a:r>
              <a:rPr lang="en-GB" dirty="0" err="1" smtClean="0"/>
              <a:t>Où</a:t>
            </a:r>
            <a:r>
              <a:rPr lang="en-GB" dirty="0" smtClean="0"/>
              <a:t> se </a:t>
            </a:r>
            <a:r>
              <a:rPr lang="en-GB" dirty="0" err="1" smtClean="0"/>
              <a:t>situent</a:t>
            </a:r>
            <a:r>
              <a:rPr lang="en-GB" dirty="0" smtClean="0"/>
              <a:t> les </a:t>
            </a:r>
            <a:r>
              <a:rPr lang="en-GB" dirty="0" err="1" smtClean="0"/>
              <a:t>déserts</a:t>
            </a:r>
            <a:r>
              <a:rPr lang="en-GB" dirty="0" smtClean="0"/>
              <a:t>?</a:t>
            </a:r>
          </a:p>
          <a:p>
            <a:endParaRPr lang="en-GB" dirty="0" smtClean="0"/>
          </a:p>
          <a:p>
            <a:r>
              <a:rPr lang="en-GB" dirty="0" err="1" smtClean="0"/>
              <a:t>Dessinez</a:t>
            </a:r>
            <a:r>
              <a:rPr lang="en-GB" dirty="0" smtClean="0"/>
              <a:t> un  </a:t>
            </a:r>
            <a:r>
              <a:rPr lang="en-GB" dirty="0" err="1" smtClean="0"/>
              <a:t>désert</a:t>
            </a:r>
            <a:r>
              <a:rPr lang="en-GB" dirty="0" smtClean="0"/>
              <a:t>   : </a:t>
            </a:r>
            <a:r>
              <a:rPr lang="en-GB" dirty="0" err="1" smtClean="0"/>
              <a:t>Vous</a:t>
            </a:r>
            <a:r>
              <a:rPr lang="en-GB" dirty="0" smtClean="0"/>
              <a:t> </a:t>
            </a:r>
            <a:r>
              <a:rPr lang="en-GB" dirty="0" err="1" smtClean="0"/>
              <a:t>avez</a:t>
            </a:r>
            <a:r>
              <a:rPr lang="en-GB" dirty="0" smtClean="0"/>
              <a:t> 3 minutes !!</a:t>
            </a:r>
          </a:p>
          <a:p>
            <a:r>
              <a:rPr lang="en-GB" dirty="0" err="1" smtClean="0"/>
              <a:t>Lisez</a:t>
            </a:r>
            <a:r>
              <a:rPr lang="en-GB" dirty="0" smtClean="0"/>
              <a:t> “Qu-</a:t>
            </a:r>
            <a:r>
              <a:rPr lang="en-GB" dirty="0" err="1" smtClean="0"/>
              <a:t>est</a:t>
            </a:r>
            <a:r>
              <a:rPr lang="en-GB" dirty="0" smtClean="0"/>
              <a:t>-</a:t>
            </a:r>
            <a:r>
              <a:rPr lang="en-GB" dirty="0" err="1" smtClean="0"/>
              <a:t>ce</a:t>
            </a:r>
            <a:r>
              <a:rPr lang="en-GB" dirty="0" smtClean="0"/>
              <a:t> </a:t>
            </a:r>
            <a:r>
              <a:rPr lang="en-GB" dirty="0" err="1" smtClean="0"/>
              <a:t>qu</a:t>
            </a:r>
            <a:r>
              <a:rPr lang="en-GB" dirty="0" smtClean="0"/>
              <a:t>-un </a:t>
            </a:r>
            <a:r>
              <a:rPr lang="en-GB" dirty="0" err="1" smtClean="0"/>
              <a:t>désert</a:t>
            </a:r>
            <a:r>
              <a:rPr lang="en-GB" dirty="0" smtClean="0"/>
              <a:t>?”</a:t>
            </a:r>
          </a:p>
          <a:p>
            <a:r>
              <a:rPr lang="en-GB" dirty="0" err="1" smtClean="0"/>
              <a:t>Lisez</a:t>
            </a:r>
            <a:r>
              <a:rPr lang="en-GB" dirty="0" smtClean="0"/>
              <a:t> “</a:t>
            </a:r>
            <a:r>
              <a:rPr lang="en-GB" dirty="0" err="1" smtClean="0"/>
              <a:t>Où</a:t>
            </a:r>
            <a:r>
              <a:rPr lang="en-GB" dirty="0" smtClean="0"/>
              <a:t> se </a:t>
            </a:r>
            <a:r>
              <a:rPr lang="en-GB" dirty="0" err="1" smtClean="0"/>
              <a:t>situent</a:t>
            </a:r>
            <a:r>
              <a:rPr lang="en-GB" dirty="0" smtClean="0"/>
              <a:t> les </a:t>
            </a:r>
            <a:r>
              <a:rPr lang="en-GB" dirty="0" err="1" smtClean="0"/>
              <a:t>déserts</a:t>
            </a:r>
            <a:r>
              <a:rPr lang="en-GB" dirty="0" smtClean="0"/>
              <a:t>?”</a:t>
            </a:r>
          </a:p>
          <a:p>
            <a:r>
              <a:rPr lang="en-GB" dirty="0" err="1" smtClean="0"/>
              <a:t>Lisez</a:t>
            </a:r>
            <a:r>
              <a:rPr lang="en-GB" dirty="0" smtClean="0"/>
              <a:t> “</a:t>
            </a:r>
            <a:r>
              <a:rPr lang="en-GB" dirty="0" err="1" smtClean="0"/>
              <a:t>L’histoire</a:t>
            </a:r>
            <a:r>
              <a:rPr lang="en-GB" dirty="0" smtClean="0"/>
              <a:t> des </a:t>
            </a:r>
            <a:r>
              <a:rPr lang="en-GB" dirty="0" err="1" smtClean="0"/>
              <a:t>déserts</a:t>
            </a:r>
            <a:r>
              <a:rPr lang="en-GB" dirty="0" smtClean="0"/>
              <a:t>”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070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Qu-</a:t>
            </a:r>
            <a:r>
              <a:rPr lang="en-GB" dirty="0" err="1" smtClean="0"/>
              <a:t>est</a:t>
            </a:r>
            <a:r>
              <a:rPr lang="en-GB" dirty="0" smtClean="0"/>
              <a:t>-</a:t>
            </a:r>
            <a:r>
              <a:rPr lang="en-GB" dirty="0" err="1" smtClean="0"/>
              <a:t>ce</a:t>
            </a:r>
            <a:r>
              <a:rPr lang="en-GB" dirty="0" smtClean="0"/>
              <a:t> que </a:t>
            </a:r>
            <a:r>
              <a:rPr lang="en-GB" dirty="0" err="1" smtClean="0"/>
              <a:t>vous</a:t>
            </a:r>
            <a:r>
              <a:rPr lang="en-GB" dirty="0" smtClean="0"/>
              <a:t> </a:t>
            </a:r>
            <a:r>
              <a:rPr lang="en-GB" dirty="0" err="1" smtClean="0"/>
              <a:t>avez</a:t>
            </a:r>
            <a:r>
              <a:rPr lang="en-GB" dirty="0" smtClean="0"/>
              <a:t> </a:t>
            </a:r>
            <a:r>
              <a:rPr lang="en-GB" dirty="0" err="1" smtClean="0"/>
              <a:t>dessiné</a:t>
            </a:r>
            <a:r>
              <a:rPr lang="en-GB" dirty="0" smtClean="0"/>
              <a:t> ?</a:t>
            </a:r>
          </a:p>
          <a:p>
            <a:endParaRPr lang="en-GB" dirty="0"/>
          </a:p>
          <a:p>
            <a:r>
              <a:rPr lang="en-GB" dirty="0" smtClean="0"/>
              <a:t>Le </a:t>
            </a:r>
            <a:r>
              <a:rPr lang="en-GB" dirty="0" err="1" smtClean="0"/>
              <a:t>chameau</a:t>
            </a:r>
            <a:r>
              <a:rPr lang="en-GB" dirty="0" smtClean="0"/>
              <a:t>? Le </a:t>
            </a:r>
            <a:r>
              <a:rPr lang="en-GB" dirty="0" err="1" smtClean="0"/>
              <a:t>soleil</a:t>
            </a:r>
            <a:r>
              <a:rPr lang="en-GB" dirty="0" smtClean="0"/>
              <a:t>?  Le sable ? Le cactus?</a:t>
            </a:r>
          </a:p>
          <a:p>
            <a:r>
              <a:rPr lang="en-GB" dirty="0" smtClean="0"/>
              <a:t>Le scorpion? La </a:t>
            </a:r>
            <a:r>
              <a:rPr lang="en-GB" dirty="0" err="1" smtClean="0"/>
              <a:t>pyramide</a:t>
            </a:r>
            <a:r>
              <a:rPr lang="en-GB" dirty="0" smtClean="0"/>
              <a:t>? Le serpent?</a:t>
            </a:r>
          </a:p>
          <a:p>
            <a:r>
              <a:rPr lang="en-GB" dirty="0" smtClean="0"/>
              <a:t>Le </a:t>
            </a:r>
            <a:r>
              <a:rPr lang="en-GB" dirty="0" err="1" smtClean="0"/>
              <a:t>palmier?le</a:t>
            </a:r>
            <a:r>
              <a:rPr lang="en-GB" dirty="0" smtClean="0"/>
              <a:t> </a:t>
            </a:r>
            <a:r>
              <a:rPr lang="en-GB" dirty="0" err="1" smtClean="0"/>
              <a:t>lézard</a:t>
            </a:r>
            <a:r>
              <a:rPr lang="en-GB" dirty="0" smtClean="0"/>
              <a:t>?  le dune de sable?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571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Où</a:t>
            </a:r>
            <a:r>
              <a:rPr lang="en-GB" dirty="0"/>
              <a:t> </a:t>
            </a:r>
            <a:r>
              <a:rPr lang="en-GB" dirty="0" err="1"/>
              <a:t>sont</a:t>
            </a:r>
            <a:r>
              <a:rPr lang="en-GB" dirty="0"/>
              <a:t> les </a:t>
            </a:r>
            <a:r>
              <a:rPr lang="en-GB" dirty="0" err="1"/>
              <a:t>déserts</a:t>
            </a:r>
            <a:r>
              <a:rPr lang="en-GB" dirty="0"/>
              <a:t>?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69161"/>
            <a:ext cx="8229600" cy="1257002"/>
          </a:xfrm>
        </p:spPr>
        <p:txBody>
          <a:bodyPr>
            <a:normAutofit fontScale="25000" lnSpcReduction="20000"/>
          </a:bodyPr>
          <a:lstStyle/>
          <a:p>
            <a:r>
              <a:rPr lang="en-GB" sz="11200" dirty="0" err="1" smtClean="0"/>
              <a:t>Où</a:t>
            </a:r>
            <a:r>
              <a:rPr lang="en-GB" sz="11200" dirty="0" smtClean="0"/>
              <a:t> </a:t>
            </a:r>
            <a:r>
              <a:rPr lang="en-GB" sz="11200" dirty="0" err="1" smtClean="0"/>
              <a:t>est</a:t>
            </a:r>
            <a:r>
              <a:rPr lang="en-GB" sz="11200" dirty="0" smtClean="0"/>
              <a:t> </a:t>
            </a:r>
            <a:r>
              <a:rPr lang="en-GB" sz="11200" dirty="0" err="1" smtClean="0"/>
              <a:t>L’Antarctique</a:t>
            </a:r>
            <a:r>
              <a:rPr lang="en-GB" sz="11200" dirty="0" smtClean="0"/>
              <a:t>?</a:t>
            </a:r>
          </a:p>
          <a:p>
            <a:r>
              <a:rPr lang="en-GB" sz="11200" dirty="0" err="1" smtClean="0"/>
              <a:t>Où</a:t>
            </a:r>
            <a:r>
              <a:rPr lang="en-GB" sz="11200" dirty="0" smtClean="0"/>
              <a:t> </a:t>
            </a:r>
            <a:r>
              <a:rPr lang="en-GB" sz="11200" dirty="0" err="1" smtClean="0"/>
              <a:t>est</a:t>
            </a:r>
            <a:r>
              <a:rPr lang="en-GB" sz="11200" dirty="0" smtClean="0"/>
              <a:t> Le Kalahari?    </a:t>
            </a:r>
            <a:r>
              <a:rPr lang="en-GB" sz="11200" dirty="0" err="1" smtClean="0"/>
              <a:t>Désert</a:t>
            </a:r>
            <a:r>
              <a:rPr lang="en-GB" sz="11200" dirty="0" smtClean="0"/>
              <a:t> de </a:t>
            </a:r>
            <a:r>
              <a:rPr lang="en-GB" sz="11200" dirty="0" err="1" smtClean="0"/>
              <a:t>L’Amérique</a:t>
            </a:r>
            <a:r>
              <a:rPr lang="en-GB" sz="11200" dirty="0" smtClean="0"/>
              <a:t> du Nord    </a:t>
            </a:r>
            <a:r>
              <a:rPr lang="en-GB" sz="11200" dirty="0" err="1" smtClean="0"/>
              <a:t>Désert</a:t>
            </a:r>
            <a:r>
              <a:rPr lang="en-GB" sz="11200" dirty="0" smtClean="0"/>
              <a:t> de </a:t>
            </a:r>
            <a:r>
              <a:rPr lang="en-GB" sz="11200" dirty="0" err="1" smtClean="0"/>
              <a:t>l’Asie</a:t>
            </a:r>
            <a:r>
              <a:rPr lang="en-GB" sz="11200" dirty="0" smtClean="0"/>
              <a:t> </a:t>
            </a:r>
            <a:r>
              <a:rPr lang="en-GB" sz="11200" dirty="0" err="1" smtClean="0"/>
              <a:t>centrale</a:t>
            </a:r>
            <a:r>
              <a:rPr lang="en-GB" sz="11200" dirty="0" smtClean="0"/>
              <a:t> </a:t>
            </a:r>
            <a:r>
              <a:rPr lang="en-GB" sz="11200" dirty="0" err="1" smtClean="0"/>
              <a:t>Désert</a:t>
            </a:r>
            <a:r>
              <a:rPr lang="en-GB" sz="11200" dirty="0" smtClean="0"/>
              <a:t> de </a:t>
            </a:r>
            <a:r>
              <a:rPr lang="en-GB" sz="11200" dirty="0" err="1" smtClean="0"/>
              <a:t>Taklamakan</a:t>
            </a:r>
            <a:r>
              <a:rPr lang="en-GB" sz="11200" dirty="0" smtClean="0"/>
              <a:t> </a:t>
            </a:r>
            <a:r>
              <a:rPr lang="en-GB" sz="11200" dirty="0" err="1" smtClean="0"/>
              <a:t>Désert</a:t>
            </a:r>
            <a:r>
              <a:rPr lang="en-GB" sz="11200" dirty="0" smtClean="0"/>
              <a:t> de Gobi </a:t>
            </a:r>
            <a:r>
              <a:rPr lang="en-GB" sz="11200" dirty="0" err="1" smtClean="0"/>
              <a:t>Désert</a:t>
            </a:r>
            <a:r>
              <a:rPr lang="en-GB" sz="11200" dirty="0" smtClean="0"/>
              <a:t> de </a:t>
            </a:r>
            <a:r>
              <a:rPr lang="en-GB" sz="11200" dirty="0" err="1" smtClean="0"/>
              <a:t>L’Australie</a:t>
            </a:r>
            <a:endParaRPr lang="en-GB" sz="11200" dirty="0" smtClean="0"/>
          </a:p>
          <a:p>
            <a:r>
              <a:rPr lang="en-GB" sz="11200" smtClean="0"/>
              <a:t>Atacama Sahara </a:t>
            </a:r>
            <a:r>
              <a:rPr lang="en-GB" sz="11200" dirty="0" err="1" smtClean="0"/>
              <a:t>Désert</a:t>
            </a:r>
            <a:r>
              <a:rPr lang="en-GB" sz="11200" dirty="0"/>
              <a:t> </a:t>
            </a:r>
            <a:r>
              <a:rPr lang="en-GB" sz="11200" dirty="0" smtClean="0"/>
              <a:t> Namib </a:t>
            </a:r>
            <a:r>
              <a:rPr lang="en-GB" sz="11200" dirty="0" err="1" smtClean="0"/>
              <a:t>Désert</a:t>
            </a:r>
            <a:r>
              <a:rPr lang="en-GB" sz="11200" dirty="0" smtClean="0"/>
              <a:t> </a:t>
            </a:r>
            <a:r>
              <a:rPr lang="en-GB" sz="11200" dirty="0" err="1" smtClean="0"/>
              <a:t>d’Arabie</a:t>
            </a:r>
            <a:r>
              <a:rPr lang="en-GB" sz="11200" dirty="0" smtClean="0"/>
              <a:t> </a:t>
            </a:r>
          </a:p>
          <a:p>
            <a:endParaRPr lang="en-GB" sz="8000" dirty="0" smtClean="0"/>
          </a:p>
          <a:p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1026" name="Picture 2" descr="H:\My Pictures\carte-monde-desert-gran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1971"/>
            <a:ext cx="9144000" cy="3477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122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537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err="1" smtClean="0"/>
              <a:t>Où</a:t>
            </a:r>
            <a:r>
              <a:rPr lang="en-GB" dirty="0" smtClean="0"/>
              <a:t> </a:t>
            </a:r>
            <a:r>
              <a:rPr lang="en-GB" dirty="0" err="1" smtClean="0"/>
              <a:t>sont</a:t>
            </a:r>
            <a:r>
              <a:rPr lang="en-GB" dirty="0" smtClean="0"/>
              <a:t> les </a:t>
            </a:r>
            <a:r>
              <a:rPr lang="en-GB" dirty="0" err="1" smtClean="0"/>
              <a:t>déserts</a:t>
            </a:r>
            <a:r>
              <a:rPr lang="en-GB" dirty="0" smtClean="0"/>
              <a:t>?</a:t>
            </a:r>
            <a:br>
              <a:rPr lang="en-GB" dirty="0" smtClean="0"/>
            </a:br>
            <a:r>
              <a:rPr lang="en-GB" dirty="0" smtClean="0"/>
              <a:t> </a:t>
            </a:r>
            <a:r>
              <a:rPr lang="en-GB" dirty="0" err="1" smtClean="0"/>
              <a:t>Vrai</a:t>
            </a:r>
            <a:r>
              <a:rPr lang="en-GB" dirty="0" smtClean="0"/>
              <a:t> </a:t>
            </a:r>
            <a:r>
              <a:rPr lang="en-GB" dirty="0" err="1" smtClean="0"/>
              <a:t>ou</a:t>
            </a:r>
            <a:r>
              <a:rPr lang="en-GB" dirty="0" smtClean="0"/>
              <a:t> faux?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692696"/>
            <a:ext cx="8568952" cy="6408712"/>
          </a:xfrm>
          <a:ln>
            <a:solidFill>
              <a:srgbClr val="FF0000"/>
            </a:solidFill>
          </a:ln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GB" sz="5900" dirty="0" smtClean="0"/>
          </a:p>
          <a:p>
            <a:pPr lvl="0"/>
            <a:r>
              <a:rPr lang="en-GB" sz="5900" dirty="0" err="1" smtClean="0"/>
              <a:t>Tous</a:t>
            </a:r>
            <a:r>
              <a:rPr lang="en-GB" sz="5900" dirty="0" smtClean="0"/>
              <a:t> </a:t>
            </a:r>
            <a:r>
              <a:rPr lang="en-GB" sz="5900" dirty="0"/>
              <a:t>les </a:t>
            </a:r>
            <a:r>
              <a:rPr lang="en-GB" sz="5900" dirty="0" err="1"/>
              <a:t>déserts</a:t>
            </a:r>
            <a:r>
              <a:rPr lang="en-GB" sz="5900" dirty="0"/>
              <a:t> </a:t>
            </a:r>
            <a:r>
              <a:rPr lang="en-GB" sz="5900" dirty="0" err="1" smtClean="0"/>
              <a:t>sont</a:t>
            </a:r>
            <a:r>
              <a:rPr lang="en-GB" sz="5900" dirty="0" smtClean="0"/>
              <a:t> </a:t>
            </a:r>
            <a:r>
              <a:rPr lang="en-GB" sz="5900" dirty="0" err="1"/>
              <a:t>chauds</a:t>
            </a:r>
            <a:r>
              <a:rPr lang="en-GB" sz="5900" dirty="0" smtClean="0"/>
              <a:t>.</a:t>
            </a:r>
            <a:endParaRPr lang="en-GB" sz="5900" dirty="0"/>
          </a:p>
          <a:p>
            <a:pPr lvl="0"/>
            <a:r>
              <a:rPr lang="en-GB" sz="5900" dirty="0" smtClean="0"/>
              <a:t>Les </a:t>
            </a:r>
            <a:r>
              <a:rPr lang="en-GB" sz="5900" dirty="0" err="1"/>
              <a:t>déserts</a:t>
            </a:r>
            <a:r>
              <a:rPr lang="en-GB" sz="5900" dirty="0"/>
              <a:t> </a:t>
            </a:r>
            <a:r>
              <a:rPr lang="en-GB" sz="5900" dirty="0" err="1"/>
              <a:t>couvrent</a:t>
            </a:r>
            <a:r>
              <a:rPr lang="en-GB" sz="5900" dirty="0"/>
              <a:t> un demi </a:t>
            </a:r>
            <a:r>
              <a:rPr lang="en-GB" sz="5900" dirty="0" smtClean="0"/>
              <a:t>(½)de </a:t>
            </a:r>
            <a:r>
              <a:rPr lang="en-GB" sz="5900" dirty="0"/>
              <a:t>la surface des continents.</a:t>
            </a:r>
          </a:p>
          <a:p>
            <a:pPr lvl="0"/>
            <a:r>
              <a:rPr lang="en-GB" sz="5900" dirty="0"/>
              <a:t>Un  </a:t>
            </a:r>
            <a:r>
              <a:rPr lang="en-GB" sz="5900" dirty="0" err="1"/>
              <a:t>désert</a:t>
            </a:r>
            <a:r>
              <a:rPr lang="en-GB" sz="5900" dirty="0"/>
              <a:t> </a:t>
            </a:r>
            <a:r>
              <a:rPr lang="en-GB" sz="5900" dirty="0" err="1"/>
              <a:t>n’a</a:t>
            </a:r>
            <a:r>
              <a:rPr lang="en-GB" sz="5900" dirty="0"/>
              <a:t> pas beaucoup de </a:t>
            </a:r>
            <a:r>
              <a:rPr lang="en-GB" sz="5900" dirty="0" err="1"/>
              <a:t>pluie</a:t>
            </a:r>
            <a:r>
              <a:rPr lang="en-GB" sz="5900" dirty="0"/>
              <a:t>.</a:t>
            </a:r>
          </a:p>
          <a:p>
            <a:pPr lvl="0"/>
            <a:r>
              <a:rPr lang="en-GB" sz="5900" dirty="0"/>
              <a:t>Il y a des </a:t>
            </a:r>
            <a:r>
              <a:rPr lang="en-GB" sz="5900" dirty="0" err="1"/>
              <a:t>déserts</a:t>
            </a:r>
            <a:r>
              <a:rPr lang="en-GB" sz="5900" dirty="0"/>
              <a:t> </a:t>
            </a:r>
            <a:r>
              <a:rPr lang="en-GB" sz="5900" dirty="0" err="1"/>
              <a:t>en</a:t>
            </a:r>
            <a:r>
              <a:rPr lang="en-GB" sz="5900" dirty="0"/>
              <a:t> Europe.</a:t>
            </a:r>
          </a:p>
          <a:p>
            <a:pPr lvl="0"/>
            <a:r>
              <a:rPr lang="en-GB" sz="5900" dirty="0"/>
              <a:t>La </a:t>
            </a:r>
            <a:r>
              <a:rPr lang="en-GB" sz="5900" dirty="0" err="1"/>
              <a:t>température</a:t>
            </a:r>
            <a:r>
              <a:rPr lang="en-GB" sz="5900" dirty="0"/>
              <a:t> </a:t>
            </a:r>
            <a:r>
              <a:rPr lang="en-GB" sz="5900" dirty="0" err="1"/>
              <a:t>dans</a:t>
            </a:r>
            <a:r>
              <a:rPr lang="en-GB" sz="5900" dirty="0"/>
              <a:t> le Sahara </a:t>
            </a:r>
            <a:r>
              <a:rPr lang="en-GB" sz="5900" dirty="0" err="1"/>
              <a:t>est</a:t>
            </a:r>
            <a:r>
              <a:rPr lang="en-GB" sz="5900" dirty="0"/>
              <a:t> plus de 78˚C.</a:t>
            </a:r>
          </a:p>
          <a:p>
            <a:pPr lvl="0"/>
            <a:r>
              <a:rPr lang="en-GB" sz="5900" dirty="0" err="1"/>
              <a:t>Quelques</a:t>
            </a:r>
            <a:r>
              <a:rPr lang="en-GB" sz="5900" dirty="0"/>
              <a:t> </a:t>
            </a:r>
            <a:r>
              <a:rPr lang="en-GB" sz="5900" dirty="0" err="1"/>
              <a:t>fois</a:t>
            </a:r>
            <a:r>
              <a:rPr lang="en-GB" sz="5900" dirty="0"/>
              <a:t> la </a:t>
            </a:r>
            <a:r>
              <a:rPr lang="en-GB" sz="5900" dirty="0" err="1"/>
              <a:t>température</a:t>
            </a:r>
            <a:r>
              <a:rPr lang="en-GB" sz="5900" dirty="0"/>
              <a:t> du </a:t>
            </a:r>
            <a:r>
              <a:rPr lang="en-GB" sz="5900" dirty="0" err="1"/>
              <a:t>désert</a:t>
            </a:r>
            <a:r>
              <a:rPr lang="en-GB" sz="5900" dirty="0"/>
              <a:t> </a:t>
            </a:r>
            <a:r>
              <a:rPr lang="en-GB" sz="5900" dirty="0" err="1"/>
              <a:t>polaire</a:t>
            </a:r>
            <a:r>
              <a:rPr lang="en-GB" sz="5900" dirty="0"/>
              <a:t> </a:t>
            </a:r>
            <a:r>
              <a:rPr lang="en-GB" sz="5900" dirty="0" err="1"/>
              <a:t>est</a:t>
            </a:r>
            <a:r>
              <a:rPr lang="en-GB" sz="5900" dirty="0"/>
              <a:t>  -50˚C</a:t>
            </a:r>
          </a:p>
          <a:p>
            <a:pPr lvl="0"/>
            <a:r>
              <a:rPr lang="en-GB" sz="5900" dirty="0"/>
              <a:t>Le Kalahari et le Namib </a:t>
            </a:r>
            <a:r>
              <a:rPr lang="en-GB" sz="5900" dirty="0" err="1"/>
              <a:t>sont</a:t>
            </a:r>
            <a:r>
              <a:rPr lang="en-GB" sz="5900" dirty="0"/>
              <a:t> les </a:t>
            </a:r>
            <a:r>
              <a:rPr lang="en-GB" sz="5900" dirty="0" err="1"/>
              <a:t>déserts</a:t>
            </a:r>
            <a:r>
              <a:rPr lang="en-GB" sz="5900" dirty="0"/>
              <a:t> </a:t>
            </a:r>
            <a:r>
              <a:rPr lang="en-GB" sz="5900" dirty="0" err="1"/>
              <a:t>polaires</a:t>
            </a:r>
            <a:r>
              <a:rPr lang="en-GB" sz="5900" dirty="0"/>
              <a:t>.</a:t>
            </a:r>
          </a:p>
          <a:p>
            <a:pPr lvl="0"/>
            <a:r>
              <a:rPr lang="en-GB" sz="5900" dirty="0"/>
              <a:t>L</a:t>
            </a:r>
            <a:r>
              <a:rPr lang="en-GB" sz="5900" dirty="0" smtClean="0"/>
              <a:t>’ </a:t>
            </a:r>
            <a:r>
              <a:rPr lang="en-GB" sz="5900" dirty="0" err="1" smtClean="0"/>
              <a:t>Antarctique</a:t>
            </a:r>
            <a:r>
              <a:rPr lang="en-GB" sz="5900" dirty="0" smtClean="0"/>
              <a:t> </a:t>
            </a:r>
            <a:r>
              <a:rPr lang="en-GB" sz="5900" dirty="0" err="1"/>
              <a:t>est</a:t>
            </a:r>
            <a:r>
              <a:rPr lang="en-GB" sz="5900" dirty="0"/>
              <a:t> un  </a:t>
            </a:r>
            <a:r>
              <a:rPr lang="en-GB" sz="5900" dirty="0" err="1"/>
              <a:t>désert</a:t>
            </a:r>
            <a:r>
              <a:rPr lang="en-GB" sz="5900" dirty="0"/>
              <a:t> </a:t>
            </a:r>
            <a:r>
              <a:rPr lang="en-GB" sz="5900" dirty="0" err="1"/>
              <a:t>polaire</a:t>
            </a:r>
            <a:endParaRPr lang="en-GB" sz="5900" dirty="0"/>
          </a:p>
          <a:p>
            <a:pPr lvl="0"/>
            <a:r>
              <a:rPr lang="en-GB" sz="5900" dirty="0"/>
              <a:t>Il </a:t>
            </a:r>
            <a:r>
              <a:rPr lang="en-GB" sz="5900" dirty="0" err="1"/>
              <a:t>n’y</a:t>
            </a:r>
            <a:r>
              <a:rPr lang="en-GB" sz="5900" dirty="0"/>
              <a:t> a pas de </a:t>
            </a:r>
            <a:r>
              <a:rPr lang="en-GB" sz="5900" dirty="0" err="1" smtClean="0"/>
              <a:t>nuages</a:t>
            </a:r>
            <a:r>
              <a:rPr lang="en-GB" sz="5900" dirty="0" smtClean="0"/>
              <a:t>  </a:t>
            </a:r>
            <a:r>
              <a:rPr lang="en-GB" sz="5900" dirty="0" err="1"/>
              <a:t>dans</a:t>
            </a:r>
            <a:r>
              <a:rPr lang="en-GB" sz="5900" dirty="0"/>
              <a:t> le </a:t>
            </a:r>
            <a:r>
              <a:rPr lang="en-GB" sz="5900" dirty="0" err="1"/>
              <a:t>désert</a:t>
            </a:r>
            <a:r>
              <a:rPr lang="en-GB" sz="5900" dirty="0"/>
              <a:t>.</a:t>
            </a:r>
          </a:p>
          <a:p>
            <a:r>
              <a:rPr lang="en-GB" sz="5900" dirty="0"/>
              <a:t>10.Les </a:t>
            </a:r>
            <a:r>
              <a:rPr lang="en-GB" sz="5900" dirty="0" err="1"/>
              <a:t>déserts</a:t>
            </a:r>
            <a:r>
              <a:rPr lang="en-GB" sz="5900" dirty="0"/>
              <a:t> </a:t>
            </a:r>
            <a:r>
              <a:rPr lang="en-GB" sz="5900" dirty="0" err="1"/>
              <a:t>côtier</a:t>
            </a:r>
            <a:r>
              <a:rPr lang="en-GB" sz="5900" dirty="0"/>
              <a:t> </a:t>
            </a:r>
            <a:r>
              <a:rPr lang="en-GB" sz="5900" dirty="0" err="1"/>
              <a:t>sont</a:t>
            </a:r>
            <a:r>
              <a:rPr lang="en-GB" sz="5900" dirty="0"/>
              <a:t> </a:t>
            </a:r>
            <a:r>
              <a:rPr lang="en-GB" sz="5900" dirty="0" err="1"/>
              <a:t>près</a:t>
            </a:r>
            <a:r>
              <a:rPr lang="en-GB" sz="5900" dirty="0"/>
              <a:t> de courants </a:t>
            </a:r>
            <a:r>
              <a:rPr lang="en-GB" sz="5900" dirty="0" err="1"/>
              <a:t>froids</a:t>
            </a:r>
            <a:r>
              <a:rPr lang="en-GB" sz="5900" dirty="0"/>
              <a:t>.</a:t>
            </a:r>
          </a:p>
          <a:p>
            <a:r>
              <a:rPr lang="en-GB" sz="5900" dirty="0"/>
              <a:t>11 La </a:t>
            </a:r>
            <a:r>
              <a:rPr lang="en-GB" sz="5900" dirty="0" err="1"/>
              <a:t>végétation</a:t>
            </a:r>
            <a:r>
              <a:rPr lang="en-GB" sz="5900" dirty="0"/>
              <a:t> </a:t>
            </a:r>
            <a:r>
              <a:rPr lang="en-GB" sz="5900" dirty="0" err="1"/>
              <a:t>est</a:t>
            </a:r>
            <a:r>
              <a:rPr lang="en-GB" sz="5900" dirty="0"/>
              <a:t> rare </a:t>
            </a:r>
            <a:r>
              <a:rPr lang="en-GB" sz="5900" dirty="0" err="1"/>
              <a:t>dans</a:t>
            </a:r>
            <a:r>
              <a:rPr lang="en-GB" sz="5900" dirty="0"/>
              <a:t> le </a:t>
            </a:r>
            <a:r>
              <a:rPr lang="en-GB" sz="5900" dirty="0" err="1"/>
              <a:t>désert</a:t>
            </a:r>
            <a:r>
              <a:rPr lang="en-GB" sz="5900" dirty="0"/>
              <a:t>.</a:t>
            </a:r>
          </a:p>
          <a:p>
            <a:r>
              <a:rPr lang="en-GB" dirty="0"/>
              <a:t> 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267" y="682079"/>
            <a:ext cx="1369690" cy="946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6" descr="ag00503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24521" y="2204864"/>
            <a:ext cx="827323" cy="5572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6" name="Straight Connector 5"/>
          <p:cNvCxnSpPr/>
          <p:nvPr/>
        </p:nvCxnSpPr>
        <p:spPr>
          <a:xfrm flipV="1">
            <a:off x="6149237" y="2204864"/>
            <a:ext cx="827323" cy="5572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149238" y="2204864"/>
            <a:ext cx="827323" cy="5572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1793" y="4871720"/>
            <a:ext cx="1168152" cy="783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6596" y="6081300"/>
            <a:ext cx="702943" cy="7015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 flipV="1">
            <a:off x="6976560" y="6081300"/>
            <a:ext cx="827323" cy="5572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730894" y="6081840"/>
            <a:ext cx="827323" cy="5572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744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C’est</a:t>
            </a:r>
            <a:r>
              <a:rPr lang="en-GB" dirty="0" smtClean="0"/>
              <a:t> </a:t>
            </a:r>
            <a:r>
              <a:rPr lang="en-GB" dirty="0" err="1" smtClean="0"/>
              <a:t>sorcier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www.youtube.com/watch?v=Gn9LjPlBTdU</a:t>
            </a:r>
            <a:endParaRPr lang="en-GB" dirty="0" smtClean="0"/>
          </a:p>
          <a:p>
            <a:r>
              <a:rPr lang="en-GB">
                <a:hlinkClick r:id="rId3"/>
              </a:rPr>
              <a:t>https://</a:t>
            </a:r>
            <a:r>
              <a:rPr lang="en-GB" smtClean="0">
                <a:hlinkClick r:id="rId3"/>
              </a:rPr>
              <a:t>www.youtube.com/watch?v=zDMjvydkHDg</a:t>
            </a:r>
            <a:endParaRPr lang="en-GB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495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231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Les déserts </vt:lpstr>
      <vt:lpstr>PowerPoint Presentation</vt:lpstr>
      <vt:lpstr>Où sont les déserts? </vt:lpstr>
      <vt:lpstr>  Où sont les déserts?  Vrai ou faux?  </vt:lpstr>
      <vt:lpstr>C’est sorcier 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déserts</dc:title>
  <dc:creator>%username%</dc:creator>
  <cp:lastModifiedBy>Judith Woodfield</cp:lastModifiedBy>
  <cp:revision>2</cp:revision>
  <dcterms:created xsi:type="dcterms:W3CDTF">2017-09-08T08:42:40Z</dcterms:created>
  <dcterms:modified xsi:type="dcterms:W3CDTF">2018-02-25T15:47:18Z</dcterms:modified>
</cp:coreProperties>
</file>