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0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5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3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3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6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5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8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1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0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8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04E5-552D-4090-9150-2647B03ACE22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372D-C62A-48FA-BB84-618AB2AF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 sous bois</a:t>
            </a:r>
          </a:p>
        </p:txBody>
      </p:sp>
      <p:pic>
        <p:nvPicPr>
          <p:cNvPr id="70660" name="Picture 4" descr="bambop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340768"/>
            <a:ext cx="3737573" cy="4797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L’orchid</a:t>
            </a:r>
            <a:r>
              <a:rPr lang="en-US" altLang="en-US">
                <a:cs typeface="Arial" charset="0"/>
              </a:rPr>
              <a:t>ées</a:t>
            </a:r>
          </a:p>
        </p:txBody>
      </p:sp>
      <p:pic>
        <p:nvPicPr>
          <p:cNvPr id="72708" name="Picture 4" descr="for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772816"/>
            <a:ext cx="4843930" cy="36332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2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4756" name="Picture 4" descr="orch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916832"/>
            <a:ext cx="5244075" cy="39330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 canop</a:t>
            </a:r>
            <a:r>
              <a:rPr lang="en-US" altLang="en-US">
                <a:cs typeface="Arial" charset="0"/>
              </a:rPr>
              <a:t>ée </a:t>
            </a:r>
          </a:p>
        </p:txBody>
      </p:sp>
      <p:pic>
        <p:nvPicPr>
          <p:cNvPr id="76804" name="Picture 4" descr="froest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Le sous bois</vt:lpstr>
      <vt:lpstr>L’orchidées</vt:lpstr>
      <vt:lpstr>PowerPoint Presentation</vt:lpstr>
      <vt:lpstr>La canopée 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sous bois</dc:title>
  <dc:creator>Judith Woodfield</dc:creator>
  <cp:lastModifiedBy>Judith Woodfield</cp:lastModifiedBy>
  <cp:revision>3</cp:revision>
  <dcterms:created xsi:type="dcterms:W3CDTF">2018-02-21T16:53:41Z</dcterms:created>
  <dcterms:modified xsi:type="dcterms:W3CDTF">2018-02-21T16:59:46Z</dcterms:modified>
</cp:coreProperties>
</file>