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31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1832-7B53-435F-A69A-3D38CCB62E65}" type="datetimeFigureOut">
              <a:rPr lang="en-GB" smtClean="0"/>
              <a:t>10/04/2018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3373-AE29-41DB-97D9-55AB44FA29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007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1832-7B53-435F-A69A-3D38CCB62E65}" type="datetimeFigureOut">
              <a:rPr lang="en-GB" smtClean="0"/>
              <a:t>10/04/2018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3373-AE29-41DB-97D9-55AB44FA29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742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1832-7B53-435F-A69A-3D38CCB62E65}" type="datetimeFigureOut">
              <a:rPr lang="en-GB" smtClean="0"/>
              <a:t>10/04/2018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3373-AE29-41DB-97D9-55AB44FA29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96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1832-7B53-435F-A69A-3D38CCB62E65}" type="datetimeFigureOut">
              <a:rPr lang="en-GB" smtClean="0"/>
              <a:t>10/04/2018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3373-AE29-41DB-97D9-55AB44FA29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888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1832-7B53-435F-A69A-3D38CCB62E65}" type="datetimeFigureOut">
              <a:rPr lang="en-GB" smtClean="0"/>
              <a:t>10/04/2018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3373-AE29-41DB-97D9-55AB44FA29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872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1832-7B53-435F-A69A-3D38CCB62E65}" type="datetimeFigureOut">
              <a:rPr lang="en-GB" smtClean="0"/>
              <a:t>10/04/2018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3373-AE29-41DB-97D9-55AB44FA29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654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1832-7B53-435F-A69A-3D38CCB62E65}" type="datetimeFigureOut">
              <a:rPr lang="en-GB" smtClean="0"/>
              <a:t>10/04/2018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3373-AE29-41DB-97D9-55AB44FA29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254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1832-7B53-435F-A69A-3D38CCB62E65}" type="datetimeFigureOut">
              <a:rPr lang="en-GB" smtClean="0"/>
              <a:t>10/04/2018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3373-AE29-41DB-97D9-55AB44FA29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948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1832-7B53-435F-A69A-3D38CCB62E65}" type="datetimeFigureOut">
              <a:rPr lang="en-GB" smtClean="0"/>
              <a:t>10/04/2018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3373-AE29-41DB-97D9-55AB44FA29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714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1832-7B53-435F-A69A-3D38CCB62E65}" type="datetimeFigureOut">
              <a:rPr lang="en-GB" smtClean="0"/>
              <a:t>10/04/2018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3373-AE29-41DB-97D9-55AB44FA29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710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01832-7B53-435F-A69A-3D38CCB62E65}" type="datetimeFigureOut">
              <a:rPr lang="en-GB" smtClean="0"/>
              <a:t>10/04/2018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A3373-AE29-41DB-97D9-55AB44FA29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642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01832-7B53-435F-A69A-3D38CCB62E65}" type="datetimeFigureOut">
              <a:rPr lang="en-GB" smtClean="0"/>
              <a:t>10/04/2018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A3373-AE29-41DB-97D9-55AB44FA29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235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clil4teachers.pbworks.com/w/page/8427861/Geography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hlinkClick r:id="rId2"/>
              </a:rPr>
              <a:t>http://clil4teachers.pbworks.com/w/page/8427861/Geography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95128"/>
          </a:xfrm>
        </p:spPr>
        <p:txBody>
          <a:bodyPr>
            <a:normAutofit fontScale="47500" lnSpcReduction="20000"/>
          </a:bodyPr>
          <a:lstStyle/>
          <a:p>
            <a:r>
              <a:rPr lang="en-GB" dirty="0" smtClean="0"/>
              <a:t>CLIL 4 Teachers  French resources </a:t>
            </a:r>
          </a:p>
          <a:p>
            <a:r>
              <a:rPr lang="en-GB" dirty="0" smtClean="0"/>
              <a:t>Rivers </a:t>
            </a:r>
          </a:p>
          <a:p>
            <a:r>
              <a:rPr lang="en-GB" dirty="0" smtClean="0"/>
              <a:t>Rainforests </a:t>
            </a:r>
          </a:p>
          <a:p>
            <a:r>
              <a:rPr lang="en-GB" dirty="0" smtClean="0"/>
              <a:t>Energy </a:t>
            </a:r>
          </a:p>
          <a:p>
            <a:r>
              <a:rPr lang="en-GB" dirty="0" smtClean="0"/>
              <a:t>Volcanoes </a:t>
            </a:r>
          </a:p>
          <a:p>
            <a:r>
              <a:rPr lang="en-GB" dirty="0" err="1" smtClean="0"/>
              <a:t>Mapwork</a:t>
            </a:r>
            <a:endParaRPr lang="en-GB" dirty="0" smtClean="0"/>
          </a:p>
          <a:p>
            <a:r>
              <a:rPr lang="en-GB" dirty="0" smtClean="0"/>
              <a:t>Volcanoes </a:t>
            </a:r>
          </a:p>
          <a:p>
            <a:r>
              <a:rPr lang="en-GB" dirty="0" smtClean="0"/>
              <a:t>Physical/human/environmental </a:t>
            </a:r>
            <a:r>
              <a:rPr lang="en-GB" dirty="0" err="1" smtClean="0"/>
              <a:t>Geog</a:t>
            </a:r>
            <a:r>
              <a:rPr lang="en-GB" dirty="0" smtClean="0"/>
              <a:t> </a:t>
            </a:r>
          </a:p>
          <a:p>
            <a:r>
              <a:rPr lang="en-GB" dirty="0" smtClean="0"/>
              <a:t>Earthquakes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1334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http://clil4teachers.pbworks.com/w/page/8427861/Geography </vt:lpstr>
    </vt:vector>
  </TitlesOfParts>
  <Company>Bordesley Green Girls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http://clil4teachers.pbworks.com/w/page/8427861/Geography </dc:title>
  <dc:creator>Judith Woodfield</dc:creator>
  <cp:lastModifiedBy>Judith Woodfield</cp:lastModifiedBy>
  <cp:revision>1</cp:revision>
  <dcterms:created xsi:type="dcterms:W3CDTF">2018-04-10T19:00:43Z</dcterms:created>
  <dcterms:modified xsi:type="dcterms:W3CDTF">2018-04-10T19:02:34Z</dcterms:modified>
</cp:coreProperties>
</file>