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7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6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7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7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8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4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3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5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E01F-D352-4BDE-BDA7-A7DA4320E5B5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70C5-838E-43E7-B95D-565BF70E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0" y="0"/>
          <a:ext cx="9144000" cy="918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572139" imgH="3428865" progId="PowerPoint.Slide.8">
                  <p:embed/>
                </p:oleObj>
              </mc:Choice>
              <mc:Fallback>
                <p:oleObj name="Slide" r:id="rId3" imgW="4572139" imgH="342886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18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39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369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0" y="0"/>
          <a:ext cx="9144000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3" imgW="4572139" imgH="3428865" progId="PowerPoint.Slide.8">
                  <p:embed/>
                </p:oleObj>
              </mc:Choice>
              <mc:Fallback>
                <p:oleObj name="Slide" r:id="rId3" imgW="4572139" imgH="342886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1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653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" r:id="rId3" imgW="4572139" imgH="3428865" progId="PowerPoint.Slide.8">
                  <p:embed/>
                </p:oleObj>
              </mc:Choice>
              <mc:Fallback>
                <p:oleObj name="Slide" r:id="rId3" imgW="4572139" imgH="342886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3" name="Picture 8" descr="contou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4824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041400"/>
            <a:ext cx="6480175" cy="5907088"/>
          </a:xfr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771775" y="1052513"/>
            <a:ext cx="612775" cy="43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84550" y="1484313"/>
            <a:ext cx="611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5738" y="1484313"/>
            <a:ext cx="1439862" cy="1152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35600" y="2636838"/>
            <a:ext cx="1657350" cy="100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3689350" y="5692775"/>
            <a:ext cx="595313" cy="369888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3689350" y="6165850"/>
            <a:ext cx="595313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1331913" y="6165850"/>
            <a:ext cx="174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La terre moins de 30m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08175" y="1052513"/>
            <a:ext cx="719138" cy="4318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27313" y="1484313"/>
            <a:ext cx="2089150" cy="12969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16463" y="2781300"/>
            <a:ext cx="719137" cy="1428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35600" y="2924175"/>
            <a:ext cx="1368425" cy="14414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0" y="-458788"/>
          <a:ext cx="9144000" cy="795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" r:id="rId3" imgW="4572139" imgH="3428865" progId="PowerPoint.Slide.8">
                  <p:embed/>
                </p:oleObj>
              </mc:Choice>
              <mc:Fallback>
                <p:oleObj name="Slide" r:id="rId3" imgW="4572139" imgH="342886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8788"/>
                        <a:ext cx="9144000" cy="7959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414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926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0" y="0"/>
          <a:ext cx="9144000" cy="673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lide" r:id="rId3" imgW="4572139" imgH="3428865" progId="PowerPoint.Slide.8">
                  <p:embed/>
                </p:oleObj>
              </mc:Choice>
              <mc:Fallback>
                <p:oleObj name="Slide" r:id="rId3" imgW="4572139" imgH="342886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3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03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29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PowerPoint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1</cp:revision>
  <dcterms:created xsi:type="dcterms:W3CDTF">2018-02-20T14:03:02Z</dcterms:created>
  <dcterms:modified xsi:type="dcterms:W3CDTF">2018-02-20T14:05:01Z</dcterms:modified>
</cp:coreProperties>
</file>