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23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17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7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28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83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86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2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8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39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41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29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D1F66-25A4-4C49-BE6F-AA4023E6325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E3AD-E4D3-4739-9AF0-3615D6FAFF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61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dnancesurvey.co.uk/mapzone/map-quizzes" TargetMode="External"/><Relationship Id="rId2" Type="http://schemas.openxmlformats.org/officeDocument/2006/relationships/hyperlink" Target="https://www.ordnancesurvey.co.uk/mapzone/map-skills/understanding-scal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https://www.ordnancesurvey.co.uk/mapzone/map-skills/understanding-scale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>
                <a:hlinkClick r:id="rId3"/>
              </a:rPr>
              <a:t>https://www.ordnancesurvey.co.uk/mapzone/map-quizzes</a:t>
            </a:r>
            <a:endParaRPr lang="en-GB" smtClean="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0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https://www.ordnancesurvey.co.uk/mapzone/map-skills/understanding-scale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https://www.ordnancesurvey.co.uk/mapzone/map-skills/understanding-scale </dc:title>
  <dc:creator>Judith Woodfield</dc:creator>
  <cp:lastModifiedBy>Judith Woodfield</cp:lastModifiedBy>
  <cp:revision>1</cp:revision>
  <dcterms:created xsi:type="dcterms:W3CDTF">2018-02-20T11:58:44Z</dcterms:created>
  <dcterms:modified xsi:type="dcterms:W3CDTF">2018-02-20T11:59:49Z</dcterms:modified>
</cp:coreProperties>
</file>