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59" r:id="rId5"/>
    <p:sldId id="267" r:id="rId6"/>
    <p:sldId id="266" r:id="rId7"/>
    <p:sldId id="260" r:id="rId8"/>
    <p:sldId id="257" r:id="rId9"/>
    <p:sldId id="25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6F0CF-8200-4CA8-8AA6-F23860E7B68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762B2-D116-4C2D-A9C3-E9BF0EC9C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354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762B2-D116-4C2D-A9C3-E9BF0EC9CB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38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9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08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2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65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66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2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24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94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81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95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09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1233C-9FFE-4138-9671-E4C0D8E9EB54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6681-B3FC-4FE5-9E83-8974A57662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2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apprendre.tv5monde.com/fr/apprendre-francais/leurope-est-elle-en-dangers?exercice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pprendre.tv5monde.com/fr/apprendre-francais/chloe-et-les-refugies?exercice=1" TargetMode="External"/><Relationship Id="rId2" Type="http://schemas.openxmlformats.org/officeDocument/2006/relationships/hyperlink" Target="http://apprendre.tv5monde.com/fr/apprendre-francais/les-immigres-vont-ils-sauver-leurop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77" y="692696"/>
            <a:ext cx="7826987" cy="587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267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http://apprendre.tv5monde.com/fr/apprendre-francais/leurope-est-elle-en-dangers?exercice=1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7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Les immigrés </a:t>
            </a:r>
            <a:r>
              <a:rPr lang="fr-FR" b="1" dirty="0" err="1"/>
              <a:t>vont-ils</a:t>
            </a:r>
            <a:r>
              <a:rPr lang="fr-FR" b="1" dirty="0"/>
              <a:t> sauver l'Europe ? </a:t>
            </a:r>
            <a:r>
              <a:rPr lang="en-GB" dirty="0" smtClean="0"/>
              <a:t>Page 56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</a:t>
            </a:r>
            <a:r>
              <a:rPr lang="en-GB" dirty="0" err="1" smtClean="0"/>
              <a:t>Shengen</a:t>
            </a:r>
            <a:r>
              <a:rPr lang="en-GB" dirty="0" smtClean="0"/>
              <a:t> “</a:t>
            </a:r>
          </a:p>
          <a:p>
            <a:endParaRPr lang="en-GB" dirty="0"/>
          </a:p>
          <a:p>
            <a:r>
              <a:rPr lang="en-GB" dirty="0" err="1" smtClean="0"/>
              <a:t>Qu’est-ce</a:t>
            </a:r>
            <a:r>
              <a:rPr lang="en-GB" dirty="0" smtClean="0"/>
              <a:t> que </a:t>
            </a:r>
            <a:r>
              <a:rPr lang="en-GB" dirty="0" err="1" smtClean="0"/>
              <a:t>c’est</a:t>
            </a:r>
            <a:r>
              <a:rPr lang="en-GB" dirty="0" smtClean="0"/>
              <a:t> ?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016" y="2204864"/>
            <a:ext cx="4208984" cy="420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933056"/>
            <a:ext cx="238125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218457" y="3717032"/>
            <a:ext cx="3024336" cy="2140074"/>
          </a:xfrm>
          <a:prstGeom prst="straightConnector1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002433" y="3717032"/>
            <a:ext cx="3456384" cy="1636018"/>
          </a:xfrm>
          <a:prstGeom prst="straightConnector1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utoShape 5" descr="Image result for passpor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77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Structure et vieillissement de la population</a:t>
            </a:r>
            <a:endParaRPr lang="en-GB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6832"/>
            <a:ext cx="8229600" cy="388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44" y="2069232"/>
            <a:ext cx="8229600" cy="388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29187"/>
            <a:ext cx="8830835" cy="440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65104"/>
            <a:ext cx="1429079" cy="95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383146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Les </a:t>
            </a:r>
            <a:r>
              <a:rPr lang="en-GB" dirty="0" err="1" smtClean="0"/>
              <a:t>enfants</a:t>
            </a:r>
            <a:endParaRPr lang="en-GB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55" y="764704"/>
            <a:ext cx="1107207" cy="736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63688" y="11967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Les </a:t>
            </a:r>
            <a:r>
              <a:rPr lang="en-GB" dirty="0" err="1" smtClean="0"/>
              <a:t>retraités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3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immigrés </a:t>
            </a:r>
            <a:r>
              <a:rPr lang="fr-FR" b="1" dirty="0" err="1" smtClean="0"/>
              <a:t>vont-ils</a:t>
            </a:r>
            <a:r>
              <a:rPr lang="fr-FR" b="1" dirty="0" smtClean="0"/>
              <a:t> sauver l'Europe 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http://apprendre.tv5monde.com/fr/apprendre-francais/les-immigres-vont-ils-sauver-leurope</a:t>
            </a:r>
            <a:endParaRPr lang="en-GB" dirty="0" smtClean="0"/>
          </a:p>
          <a:p>
            <a:endParaRPr lang="en-GB" b="1" dirty="0"/>
          </a:p>
          <a:p>
            <a:r>
              <a:rPr lang="en-GB" b="1" dirty="0" err="1" smtClean="0"/>
              <a:t>Chloé</a:t>
            </a:r>
            <a:r>
              <a:rPr lang="en-GB" b="1" dirty="0" smtClean="0"/>
              <a:t> et les </a:t>
            </a:r>
            <a:r>
              <a:rPr lang="en-GB" b="1" dirty="0" err="1" smtClean="0"/>
              <a:t>réfugiés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http://apprendre.tv5monde.com/fr/apprendre-francais/chloe-et-les-refugies?exercice=1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1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Front National (La France 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Marine Le Pen veut « arrêter l’immigration légale et clandestine »</a:t>
            </a:r>
            <a:br>
              <a:rPr lang="fr-FR" dirty="0" smtClean="0"/>
            </a:b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84984"/>
            <a:ext cx="17716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044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760356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18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Qu’est-ce</a:t>
            </a:r>
            <a:r>
              <a:rPr lang="en-GB" dirty="0" smtClean="0"/>
              <a:t> que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pensez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Je </a:t>
            </a:r>
            <a:r>
              <a:rPr lang="en-GB" dirty="0" err="1" smtClean="0"/>
              <a:t>suis</a:t>
            </a:r>
            <a:r>
              <a:rPr lang="en-GB" dirty="0" smtClean="0"/>
              <a:t> pour </a:t>
            </a:r>
            <a:r>
              <a:rPr lang="en-GB" dirty="0" err="1" smtClean="0"/>
              <a:t>l’immigration</a:t>
            </a:r>
            <a:r>
              <a:rPr lang="en-GB" dirty="0" smtClean="0"/>
              <a:t> …….</a:t>
            </a:r>
            <a:r>
              <a:rPr lang="en-GB" dirty="0" err="1" smtClean="0"/>
              <a:t>parce</a:t>
            </a:r>
            <a:r>
              <a:rPr lang="en-GB" dirty="0" smtClean="0"/>
              <a:t> que</a:t>
            </a:r>
          </a:p>
          <a:p>
            <a:endParaRPr lang="en-GB" dirty="0"/>
          </a:p>
          <a:p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bien</a:t>
            </a:r>
            <a:r>
              <a:rPr lang="en-GB" dirty="0" smtClean="0"/>
              <a:t> pour </a:t>
            </a:r>
          </a:p>
          <a:p>
            <a:endParaRPr lang="en-GB" dirty="0"/>
          </a:p>
          <a:p>
            <a:r>
              <a:rPr lang="en-GB" dirty="0" smtClean="0"/>
              <a:t>Je </a:t>
            </a:r>
            <a:r>
              <a:rPr lang="en-GB" dirty="0" err="1" smtClean="0"/>
              <a:t>suis</a:t>
            </a:r>
            <a:r>
              <a:rPr lang="en-GB" dirty="0" smtClean="0"/>
              <a:t> </a:t>
            </a:r>
            <a:r>
              <a:rPr lang="en-GB" dirty="0" err="1" smtClean="0"/>
              <a:t>contre</a:t>
            </a:r>
            <a:r>
              <a:rPr lang="en-GB" dirty="0" smtClean="0"/>
              <a:t> </a:t>
            </a:r>
            <a:r>
              <a:rPr lang="en-GB" dirty="0" err="1" smtClean="0"/>
              <a:t>l’immigration</a:t>
            </a:r>
            <a:r>
              <a:rPr lang="en-GB" dirty="0" smtClean="0"/>
              <a:t> …</a:t>
            </a:r>
            <a:r>
              <a:rPr lang="en-GB" dirty="0" err="1" smtClean="0"/>
              <a:t>parce</a:t>
            </a:r>
            <a:r>
              <a:rPr lang="en-GB" dirty="0" smtClean="0"/>
              <a:t> que </a:t>
            </a:r>
          </a:p>
          <a:p>
            <a:endParaRPr lang="en-GB" dirty="0"/>
          </a:p>
          <a:p>
            <a:r>
              <a:rPr lang="en-GB" dirty="0" smtClean="0"/>
              <a:t>Ce </a:t>
            </a:r>
            <a:r>
              <a:rPr lang="en-GB" dirty="0" err="1" smtClean="0"/>
              <a:t>n’est</a:t>
            </a:r>
            <a:r>
              <a:rPr lang="en-GB" dirty="0" smtClean="0"/>
              <a:t> pas </a:t>
            </a:r>
            <a:r>
              <a:rPr lang="en-GB" dirty="0" err="1" smtClean="0"/>
              <a:t>bien</a:t>
            </a:r>
            <a:r>
              <a:rPr lang="en-GB" dirty="0" smtClean="0"/>
              <a:t> pour……..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40" y="121182"/>
            <a:ext cx="8442870" cy="6332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78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70893"/>
            <a:ext cx="7272808" cy="5454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07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83</Words>
  <Application>Microsoft Office PowerPoint</Application>
  <PresentationFormat>On-screen Show (4:3)</PresentationFormat>
  <Paragraphs>26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Les immigrés vont-ils sauver l'Europe ? Page 56</vt:lpstr>
      <vt:lpstr>Structure et vieillissement de la population</vt:lpstr>
      <vt:lpstr>Les immigrés vont-ils sauver l'Europe ? </vt:lpstr>
      <vt:lpstr>Front National (La France )</vt:lpstr>
      <vt:lpstr>PowerPoint Presentation</vt:lpstr>
      <vt:lpstr>Qu’est-ce que vous pensez</vt:lpstr>
      <vt:lpstr>PowerPoint Presentation</vt:lpstr>
      <vt:lpstr>PowerPoint Presentation</vt:lpstr>
      <vt:lpstr>PowerPoint Presentation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%username%</dc:creator>
  <cp:lastModifiedBy>Judith Woodfield</cp:lastModifiedBy>
  <cp:revision>7</cp:revision>
  <dcterms:created xsi:type="dcterms:W3CDTF">2016-06-09T12:15:39Z</dcterms:created>
  <dcterms:modified xsi:type="dcterms:W3CDTF">2018-02-22T22:19:42Z</dcterms:modified>
</cp:coreProperties>
</file>