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2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2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3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7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4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16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60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A5BF-B628-4954-9089-AE90D03B731A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6D941-65E1-46DA-AEBC-039F4C2AC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Bf1Dc7Aon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 coupe </a:t>
            </a:r>
            <a:r>
              <a:rPr lang="en-GB" dirty="0" err="1" smtClean="0"/>
              <a:t>topographique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https://www.youtube.com/watch?v=TBf1Dc7Aon4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04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 coupe topographique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coupe topographique </dc:title>
  <dc:creator>Judith Woodfield</dc:creator>
  <cp:lastModifiedBy>Judith Woodfield</cp:lastModifiedBy>
  <cp:revision>1</cp:revision>
  <dcterms:created xsi:type="dcterms:W3CDTF">2018-02-20T13:17:21Z</dcterms:created>
  <dcterms:modified xsi:type="dcterms:W3CDTF">2018-02-20T13:18:08Z</dcterms:modified>
</cp:coreProperties>
</file>