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5E81D-562F-41A6-8227-92447CAB8D2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3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073E6-1107-4443-98CB-C5971CAE5F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E71AF-780F-47AE-BAC6-E8355574256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90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AE43E55-E429-42A4-82CB-D159729F297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13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04BF34-DE52-4BBB-B36A-4280F16E1B0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2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98D46C-544D-4A11-91BA-DD00610EFE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00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B4CF7-5D33-4F30-A215-55590A73D3C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91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5E97C-8036-454E-97CC-226EF8CB269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9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5E697-494B-4FAF-896B-714E3E60197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8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96084E-943F-41DA-9DBB-E3F9C8A73A6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7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5839C-0AC0-4C10-8690-A3EAE3E4A1F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706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1BA7F-8F93-44AD-B440-57E1D0CED7F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3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57500-4A30-471D-9E7D-F4AEE0CCBB9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52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C3B1E-49FB-40EB-A3A8-D7EBDEF99A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7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D69885-7FD8-44C2-B419-107A83D9502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2514600"/>
          </a:xfrm>
        </p:spPr>
        <p:txBody>
          <a:bodyPr/>
          <a:lstStyle/>
          <a:p>
            <a:pPr marL="838200" indent="-838200" algn="l"/>
            <a:r>
              <a:rPr lang="en-GB" altLang="en-US">
                <a:solidFill>
                  <a:schemeClr val="bg1"/>
                </a:solidFill>
              </a:rPr>
              <a:t>L’objectif</a:t>
            </a: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r>
              <a:rPr lang="en-GB" altLang="en-US"/>
              <a:t/>
            </a:r>
            <a:br>
              <a:rPr lang="en-GB" altLang="en-US"/>
            </a:br>
            <a:endParaRPr lang="en-GB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Tx/>
              <a:buChar char="•"/>
            </a:pPr>
            <a:r>
              <a:rPr lang="en-GB" altLang="en-US">
                <a:solidFill>
                  <a:schemeClr val="bg1"/>
                </a:solidFill>
                <a:cs typeface="Arial" charset="0"/>
              </a:rPr>
              <a:t>Dans cette leçon nous allons écrire une explication de la recyclage de la  forêt.</a:t>
            </a:r>
          </a:p>
          <a:p>
            <a:pPr algn="l"/>
            <a:endParaRPr lang="en-GB" altLang="en-US">
              <a:cs typeface="Arial" charset="0"/>
            </a:endParaRPr>
          </a:p>
          <a:p>
            <a:pPr algn="l">
              <a:buFontTx/>
              <a:buChar char="•"/>
            </a:pPr>
            <a:endParaRPr lang="en-GB" altLang="en-US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752600" y="3429000"/>
            <a:ext cx="4724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b="1">
                <a:solidFill>
                  <a:srgbClr val="FFFFFF"/>
                </a:solidFill>
              </a:rPr>
              <a:t>WILF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b="1">
              <a:solidFill>
                <a:srgbClr val="FFFFFF"/>
              </a:solidFill>
            </a:endParaRPr>
          </a:p>
        </p:txBody>
      </p:sp>
      <p:pic>
        <p:nvPicPr>
          <p:cNvPr id="2054" name="Picture 6" descr="pe03752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887413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33800" y="1752600"/>
            <a:ext cx="4191000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FFFFFF"/>
                </a:solidFill>
                <a:cs typeface="Arial" charset="0"/>
              </a:rPr>
              <a:t>À comprendre le recyclage de la</a:t>
            </a:r>
            <a:r>
              <a:rPr lang="en-GB" altLang="en-US">
                <a:solidFill>
                  <a:srgbClr val="FFFFFF"/>
                </a:solidFill>
                <a:cs typeface="Arial" charset="0"/>
              </a:rPr>
              <a:t> </a:t>
            </a:r>
            <a:r>
              <a:rPr lang="en-GB" altLang="en-US" sz="3200">
                <a:solidFill>
                  <a:srgbClr val="FFFFFF"/>
                </a:solidFill>
                <a:cs typeface="Arial" charset="0"/>
              </a:rPr>
              <a:t>forêt tropicale</a:t>
            </a:r>
          </a:p>
        </p:txBody>
      </p:sp>
    </p:spTree>
    <p:extLst>
      <p:ext uri="{BB962C8B-B14F-4D97-AF65-F5344CB8AC3E}">
        <p14:creationId xmlns:p14="http://schemas.microsoft.com/office/powerpoint/2010/main" val="21745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 consommateur primaire</a:t>
            </a:r>
          </a:p>
          <a:p>
            <a:endParaRPr lang="en-GB" altLang="en-US" sz="2800"/>
          </a:p>
        </p:txBody>
      </p:sp>
      <p:pic>
        <p:nvPicPr>
          <p:cNvPr id="21508" name="Picture 4" descr="mkh4neux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28850"/>
            <a:ext cx="4038600" cy="3268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03350" y="3789363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la fourmi</a:t>
            </a:r>
          </a:p>
        </p:txBody>
      </p:sp>
    </p:spTree>
    <p:extLst>
      <p:ext uri="{BB962C8B-B14F-4D97-AF65-F5344CB8AC3E}">
        <p14:creationId xmlns:p14="http://schemas.microsoft.com/office/powerpoint/2010/main" val="17390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 consommateur secondaire</a:t>
            </a:r>
          </a:p>
        </p:txBody>
      </p:sp>
      <p:pic>
        <p:nvPicPr>
          <p:cNvPr id="23559" name="Picture 7" descr="j030333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1628775"/>
            <a:ext cx="2016125" cy="2592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484438" y="4292600"/>
            <a:ext cx="3311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L’araign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ée</a:t>
            </a:r>
          </a:p>
        </p:txBody>
      </p:sp>
    </p:spTree>
    <p:extLst>
      <p:ext uri="{BB962C8B-B14F-4D97-AF65-F5344CB8AC3E}">
        <p14:creationId xmlns:p14="http://schemas.microsoft.com/office/powerpoint/2010/main" val="18793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une plante qui habite sur le tronc d’un arbre</a:t>
            </a:r>
          </a:p>
        </p:txBody>
      </p:sp>
      <p:pic>
        <p:nvPicPr>
          <p:cNvPr id="25604" name="Picture 4" descr="j0188657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5800" y="2986088"/>
            <a:ext cx="1801813" cy="175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339975" y="3716338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L’orchid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ée</a:t>
            </a:r>
          </a:p>
        </p:txBody>
      </p:sp>
    </p:spTree>
    <p:extLst>
      <p:ext uri="{BB962C8B-B14F-4D97-AF65-F5344CB8AC3E}">
        <p14:creationId xmlns:p14="http://schemas.microsoft.com/office/powerpoint/2010/main" val="78659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une sorte de racine</a:t>
            </a:r>
          </a:p>
          <a:p>
            <a:endParaRPr lang="en-GB" altLang="en-US" sz="2800"/>
          </a:p>
        </p:txBody>
      </p:sp>
      <p:pic>
        <p:nvPicPr>
          <p:cNvPr id="27652" name="Picture 4" descr="buttress roots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87450" y="3573463"/>
            <a:ext cx="28082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Les racines 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à contreforts</a:t>
            </a:r>
          </a:p>
        </p:txBody>
      </p:sp>
    </p:spTree>
    <p:extLst>
      <p:ext uri="{BB962C8B-B14F-4D97-AF65-F5344CB8AC3E}">
        <p14:creationId xmlns:p14="http://schemas.microsoft.com/office/powerpoint/2010/main" val="39762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une plante tr</a:t>
            </a:r>
            <a:r>
              <a:rPr lang="en-US" altLang="en-US" sz="2800">
                <a:cs typeface="Arial" charset="0"/>
              </a:rPr>
              <a:t>ès longue</a:t>
            </a:r>
          </a:p>
        </p:txBody>
      </p:sp>
      <p:pic>
        <p:nvPicPr>
          <p:cNvPr id="29700" name="Picture 4" descr="lian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311275" y="3154363"/>
            <a:ext cx="178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Le liane</a:t>
            </a:r>
          </a:p>
        </p:txBody>
      </p:sp>
    </p:spTree>
    <p:extLst>
      <p:ext uri="{BB962C8B-B14F-4D97-AF65-F5344CB8AC3E}">
        <p14:creationId xmlns:p14="http://schemas.microsoft.com/office/powerpoint/2010/main" val="96936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pic>
        <p:nvPicPr>
          <p:cNvPr id="33796" name="Picture 4" descr="ph03005j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85875" y="1600200"/>
            <a:ext cx="657066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l’arbre le plus haut de la for</a:t>
            </a:r>
            <a:r>
              <a:rPr lang="en-US" altLang="en-US" sz="2800">
                <a:cs typeface="Arial" charset="0"/>
              </a:rPr>
              <a:t>êt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87450" y="3141663"/>
            <a:ext cx="6480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7" name="Picture 5" descr="j0303440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2781300"/>
            <a:ext cx="2519362" cy="2519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940425" y="3141663"/>
            <a:ext cx="27352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L’arbre 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émergent</a:t>
            </a:r>
          </a:p>
        </p:txBody>
      </p:sp>
    </p:spTree>
    <p:extLst>
      <p:ext uri="{BB962C8B-B14F-4D97-AF65-F5344CB8AC3E}">
        <p14:creationId xmlns:p14="http://schemas.microsoft.com/office/powerpoint/2010/main" val="41411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l’</a:t>
            </a:r>
            <a:r>
              <a:rPr lang="en-US" altLang="en-US" sz="2800">
                <a:cs typeface="Arial" charset="0"/>
              </a:rPr>
              <a:t>étage où beaucoup d’animaux et beaucoup d’oiseaux mangent des feuilles et des fruits.</a:t>
            </a:r>
          </a:p>
        </p:txBody>
      </p:sp>
      <p:pic>
        <p:nvPicPr>
          <p:cNvPr id="5124" name="Picture 4" descr="j0303385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788" y="2392363"/>
            <a:ext cx="733425" cy="60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6" name="Picture 6" descr="j0303385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1863" y="2349500"/>
            <a:ext cx="733425" cy="60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8" name="Picture 8" descr="j03033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349500"/>
            <a:ext cx="733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j03033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92375"/>
            <a:ext cx="733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j030338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492375"/>
            <a:ext cx="73342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5003800" y="3933825"/>
            <a:ext cx="34559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La canop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ée</a:t>
            </a:r>
          </a:p>
        </p:txBody>
      </p:sp>
    </p:spTree>
    <p:extLst>
      <p:ext uri="{BB962C8B-B14F-4D97-AF65-F5344CB8AC3E}">
        <p14:creationId xmlns:p14="http://schemas.microsoft.com/office/powerpoint/2010/main" val="336874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l’</a:t>
            </a:r>
            <a:r>
              <a:rPr lang="en-US" altLang="en-US" sz="2800">
                <a:cs typeface="Arial" charset="0"/>
              </a:rPr>
              <a:t>étage de la forêt où il y a des petits arbres.</a:t>
            </a:r>
          </a:p>
        </p:txBody>
      </p:sp>
      <p:pic>
        <p:nvPicPr>
          <p:cNvPr id="8196" name="Picture 4" descr="j0234012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0700" y="2722563"/>
            <a:ext cx="2133600" cy="227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908175" y="3933825"/>
            <a:ext cx="32400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Le sous-bois</a:t>
            </a:r>
          </a:p>
        </p:txBody>
      </p:sp>
    </p:spTree>
    <p:extLst>
      <p:ext uri="{BB962C8B-B14F-4D97-AF65-F5344CB8AC3E}">
        <p14:creationId xmlns:p14="http://schemas.microsoft.com/office/powerpoint/2010/main" val="22524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le fond de la for</a:t>
            </a:r>
            <a:r>
              <a:rPr lang="en-US" altLang="en-US" sz="2800">
                <a:cs typeface="Arial" charset="0"/>
              </a:rPr>
              <a:t>êt ou il n’y a pas beaucoup de soleil.</a:t>
            </a:r>
          </a:p>
          <a:p>
            <a:endParaRPr lang="en-US" altLang="en-US" sz="2800">
              <a:cs typeface="Arial" charset="0"/>
            </a:endParaRPr>
          </a:p>
        </p:txBody>
      </p:sp>
      <p:pic>
        <p:nvPicPr>
          <p:cNvPr id="10244" name="Picture 4" descr="j0315771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1371600"/>
            <a:ext cx="3178175" cy="2133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995738" y="3716338"/>
            <a:ext cx="360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Le chablis</a:t>
            </a:r>
          </a:p>
        </p:txBody>
      </p:sp>
    </p:spTree>
    <p:extLst>
      <p:ext uri="{BB962C8B-B14F-4D97-AF65-F5344CB8AC3E}">
        <p14:creationId xmlns:p14="http://schemas.microsoft.com/office/powerpoint/2010/main" val="22209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 –je?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 insecte qui mange du bois</a:t>
            </a:r>
          </a:p>
        </p:txBody>
      </p:sp>
      <p:pic>
        <p:nvPicPr>
          <p:cNvPr id="12292" name="Picture 4" descr="cgeuuczq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2492375"/>
            <a:ext cx="1638300" cy="1846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771775" y="4581525"/>
            <a:ext cx="3384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Le termite</a:t>
            </a:r>
          </a:p>
        </p:txBody>
      </p:sp>
    </p:spTree>
    <p:extLst>
      <p:ext uri="{BB962C8B-B14F-4D97-AF65-F5344CB8AC3E}">
        <p14:creationId xmlns:p14="http://schemas.microsoft.com/office/powerpoint/2010/main" val="165793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 d</a:t>
            </a:r>
            <a:r>
              <a:rPr lang="en-US" altLang="en-US" sz="2800">
                <a:cs typeface="Arial" charset="0"/>
              </a:rPr>
              <a:t>écomposeur</a:t>
            </a:r>
          </a:p>
        </p:txBody>
      </p:sp>
      <p:pic>
        <p:nvPicPr>
          <p:cNvPr id="14340" name="Picture 4" descr="j0283457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844675"/>
            <a:ext cx="1944688" cy="223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916238" y="3573463"/>
            <a:ext cx="32400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Le champignon</a:t>
            </a:r>
          </a:p>
        </p:txBody>
      </p:sp>
    </p:spTree>
    <p:extLst>
      <p:ext uri="{BB962C8B-B14F-4D97-AF65-F5344CB8AC3E}">
        <p14:creationId xmlns:p14="http://schemas.microsoft.com/office/powerpoint/2010/main" val="1163008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Qui suis-je?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2800"/>
              <a:t>Je suis un producteur qui se trouve au fond de la for</a:t>
            </a:r>
            <a:r>
              <a:rPr lang="en-US" altLang="en-US" sz="2800">
                <a:cs typeface="Arial" charset="0"/>
              </a:rPr>
              <a:t>êt.</a:t>
            </a:r>
          </a:p>
        </p:txBody>
      </p:sp>
      <p:pic>
        <p:nvPicPr>
          <p:cNvPr id="16394" name="Picture 10" descr="gqxo1zv4[1]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5238" y="2125663"/>
            <a:ext cx="642937" cy="113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6" name="Picture 12" descr="gqxo1zv4[1]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276475"/>
            <a:ext cx="1577975" cy="1728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492500" y="4365625"/>
            <a:ext cx="27352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</a:rPr>
              <a:t>Une foug</a:t>
            </a:r>
            <a:r>
              <a:rPr lang="en-US" altLang="en-US" sz="3600">
                <a:solidFill>
                  <a:srgbClr val="000000"/>
                </a:solidFill>
                <a:cs typeface="Arial" charset="0"/>
              </a:rPr>
              <a:t>ère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65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L’objectif   </vt:lpstr>
      <vt:lpstr>Qui suis-je?</vt:lpstr>
      <vt:lpstr>Qui suis-je?</vt:lpstr>
      <vt:lpstr>Qui suis-je?</vt:lpstr>
      <vt:lpstr>Qui suis-je?</vt:lpstr>
      <vt:lpstr>Qui suis-je?</vt:lpstr>
      <vt:lpstr>Qui suis –je?</vt:lpstr>
      <vt:lpstr>Qui suis-je?</vt:lpstr>
      <vt:lpstr>Qui suis-je?</vt:lpstr>
      <vt:lpstr>Qui suis-je?</vt:lpstr>
      <vt:lpstr>Qui suis-je?</vt:lpstr>
      <vt:lpstr>Qui suis-je?</vt:lpstr>
      <vt:lpstr>Qui suis-je?</vt:lpstr>
      <vt:lpstr>Qui suis-je?</vt:lpstr>
    </vt:vector>
  </TitlesOfParts>
  <Company>Bordesley Green Girls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L’objectif   </dc:title>
  <dc:creator>Judith Woodfield</dc:creator>
  <cp:lastModifiedBy>Judith Woodfield</cp:lastModifiedBy>
  <cp:revision>1</cp:revision>
  <dcterms:created xsi:type="dcterms:W3CDTF">2018-02-21T14:12:32Z</dcterms:created>
  <dcterms:modified xsi:type="dcterms:W3CDTF">2018-02-21T14:13:33Z</dcterms:modified>
</cp:coreProperties>
</file>