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31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49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07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18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0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1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79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0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3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85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BE81-B27C-4495-88DD-B73448CF4A20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50023-30AC-46A0-B0BA-EDE41BE0B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20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pprendre.tv5monde.com/fr/apprendre-francais/chloe-et-les-refugies?exercice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pprendre.tv5monde.com/fr/apprendre-francais/leurope-est-elle-en-dangers?exercice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uroparltv.europa.eu/fr/player.aspx?pid=b6f8bba8-b085-4542-b63f-a5b100d3d46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figaro.fr/international/2016/02/19/01003-20160219ARTFIG00470-les-principaux-points-de-l-accord-conclu-entre-cameron-et-les-europeens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réfugiés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http://</a:t>
            </a:r>
            <a:r>
              <a:rPr lang="en-GB" smtClean="0">
                <a:hlinkClick r:id="rId2"/>
              </a:rPr>
              <a:t>apprendre.tv5monde.com/fr/apprendre-francais/chloe-et-les-refugies?exercice=1</a:t>
            </a:r>
            <a:endParaRPr lang="en-GB" smtClean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5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apprendre.tv5monde.com/fr/apprendre-francais/leurope-est-elle-en-dangers?exercice=1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63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David </a:t>
            </a:r>
            <a:r>
              <a:rPr lang="en-GB" dirty="0" smtClean="0"/>
              <a:t>Cameron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http://europarltv.europa.eu/fr/player.aspx?pid=b6f8bba8-b085-4542-b63f-a5b100d3d46f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97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L’accord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www.lefigaro.fr/international/2016/02/19/01003-20160219ARTFIG00470-les-principaux-points-de-l-accord-conclu-entre-cameron-et-les-europeens.php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0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 réfugiés</vt:lpstr>
      <vt:lpstr>ISIS</vt:lpstr>
      <vt:lpstr>David Cameron</vt:lpstr>
      <vt:lpstr>L’accord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http://www.franceinfo.fr/actu/monde/article/brexit-un-accord-ete-trouve-pour-maintenir-la-grande-bretagne-dans-l-ue-768187</dc:title>
  <dc:creator>Judith Woodfield</dc:creator>
  <cp:lastModifiedBy>Judith Woodfield</cp:lastModifiedBy>
  <cp:revision>8</cp:revision>
  <dcterms:created xsi:type="dcterms:W3CDTF">2016-02-21T10:09:03Z</dcterms:created>
  <dcterms:modified xsi:type="dcterms:W3CDTF">2018-02-22T21:58:16Z</dcterms:modified>
</cp:coreProperties>
</file>