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1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1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55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6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76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8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8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083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9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4DBFE-F61B-46D7-96AE-369B4C6B577B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D1832-5D5E-4BA0-BDEA-0DFB5E5C8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2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 </a:t>
            </a:r>
            <a:r>
              <a:rPr lang="en-US" altLang="en-US" dirty="0" err="1" smtClean="0"/>
              <a:t>chablis</a:t>
            </a:r>
            <a:r>
              <a:rPr lang="en-US" altLang="en-US" smtClean="0"/>
              <a:t> </a:t>
            </a:r>
            <a:endParaRPr lang="en-US" altLang="en-US"/>
          </a:p>
        </p:txBody>
      </p:sp>
      <p:pic>
        <p:nvPicPr>
          <p:cNvPr id="64516" name="Picture 4" descr="forest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829" y="2060848"/>
            <a:ext cx="5816078" cy="42483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 chablis</a:t>
            </a:r>
          </a:p>
        </p:txBody>
      </p:sp>
      <p:pic>
        <p:nvPicPr>
          <p:cNvPr id="66564" name="Picture 4" descr="fouger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4866160" cy="42930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Le sous bois</a:t>
            </a:r>
          </a:p>
        </p:txBody>
      </p:sp>
      <p:pic>
        <p:nvPicPr>
          <p:cNvPr id="68612" name="Picture 4" descr="forest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690" y="1988840"/>
            <a:ext cx="4706673" cy="48691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16557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lianes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331913" y="3933825"/>
            <a:ext cx="1584325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2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Le chablis </vt:lpstr>
      <vt:lpstr>Le chablis</vt:lpstr>
      <vt:lpstr>Le sous bois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3</cp:revision>
  <dcterms:created xsi:type="dcterms:W3CDTF">2018-02-21T16:52:49Z</dcterms:created>
  <dcterms:modified xsi:type="dcterms:W3CDTF">2018-02-21T16:58:50Z</dcterms:modified>
</cp:coreProperties>
</file>