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91AB-4CFE-4E2F-8F2D-C73344601471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2871-7D27-4E42-A97A-11C038724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30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91AB-4CFE-4E2F-8F2D-C73344601471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2871-7D27-4E42-A97A-11C038724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22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91AB-4CFE-4E2F-8F2D-C73344601471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2871-7D27-4E42-A97A-11C038724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91AB-4CFE-4E2F-8F2D-C73344601471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2871-7D27-4E42-A97A-11C038724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0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91AB-4CFE-4E2F-8F2D-C73344601471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2871-7D27-4E42-A97A-11C038724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4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91AB-4CFE-4E2F-8F2D-C73344601471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2871-7D27-4E42-A97A-11C038724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8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91AB-4CFE-4E2F-8F2D-C73344601471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2871-7D27-4E42-A97A-11C038724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75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91AB-4CFE-4E2F-8F2D-C73344601471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2871-7D27-4E42-A97A-11C038724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50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91AB-4CFE-4E2F-8F2D-C73344601471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2871-7D27-4E42-A97A-11C038724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5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91AB-4CFE-4E2F-8F2D-C73344601471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2871-7D27-4E42-A97A-11C038724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2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91AB-4CFE-4E2F-8F2D-C73344601471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2871-7D27-4E42-A97A-11C038724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37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991AB-4CFE-4E2F-8F2D-C73344601471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2871-7D27-4E42-A97A-11C038724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40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343400" y="5029200"/>
            <a:ext cx="464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latin typeface="Comic Sans MS" pitchFamily="66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49275"/>
            <a:ext cx="3533775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2075"/>
            <a:ext cx="2905125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14663"/>
            <a:ext cx="341947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1697038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176838"/>
            <a:ext cx="1223962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4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latin typeface="Comic Sans MS" pitchFamily="66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8438"/>
            <a:ext cx="54006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327660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30650"/>
            <a:ext cx="414020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981075"/>
            <a:ext cx="170021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149600" y="552450"/>
            <a:ext cx="3960813" cy="4075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u="sng">
                <a:solidFill>
                  <a:srgbClr val="FF0066"/>
                </a:solidFill>
                <a:latin typeface="Arial" charset="0"/>
              </a:rPr>
              <a:t>Excellent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1 Il y a une campagne pour sauver les orang outans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2 Il y a une histoire </a:t>
            </a:r>
            <a:r>
              <a:rPr lang="fr-FR" altLang="en-US" sz="1800" b="1">
                <a:latin typeface="Arial" charset="0"/>
              </a:rPr>
              <a:t>en détail </a:t>
            </a:r>
            <a:r>
              <a:rPr lang="fr-FR" altLang="en-US" sz="1800">
                <a:latin typeface="Arial" charset="0"/>
              </a:rPr>
              <a:t> pour expliquer les problèmes des orang outans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3. Il y a </a:t>
            </a:r>
            <a:r>
              <a:rPr lang="fr-FR" altLang="en-US" sz="1800" b="1">
                <a:latin typeface="Arial" charset="0"/>
              </a:rPr>
              <a:t>beaucoup d’ idées </a:t>
            </a:r>
            <a:r>
              <a:rPr lang="fr-FR" altLang="en-US" sz="1800">
                <a:latin typeface="Arial" charset="0"/>
              </a:rPr>
              <a:t>pour sauver les orang outans pour exemple le développement durable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4 La présentation est super et la campagne peut être un succes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5. On a utilisé l’Internet pour trouver les renseignements et les images</a:t>
            </a:r>
            <a:endParaRPr lang="en-GB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latin typeface="Comic Sans MS" pitchFamily="66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86000" y="1528763"/>
            <a:ext cx="4572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u="sng">
                <a:solidFill>
                  <a:srgbClr val="FF0066"/>
                </a:solidFill>
                <a:latin typeface="Arial" charset="0"/>
              </a:rPr>
              <a:t>Excellent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1 Il y a une campagne pour sauver les orang outans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2 Il y a une histoire </a:t>
            </a:r>
            <a:r>
              <a:rPr lang="fr-FR" altLang="en-US" sz="1800" b="1">
                <a:latin typeface="Arial" charset="0"/>
              </a:rPr>
              <a:t>en détail </a:t>
            </a:r>
            <a:r>
              <a:rPr lang="fr-FR" altLang="en-US" sz="1800">
                <a:latin typeface="Arial" charset="0"/>
              </a:rPr>
              <a:t> pour expliquer les problèmes des orang outans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3. Il y a </a:t>
            </a:r>
            <a:r>
              <a:rPr lang="fr-FR" altLang="en-US" sz="1800" b="1">
                <a:latin typeface="Arial" charset="0"/>
              </a:rPr>
              <a:t>beaucoup d’ idées </a:t>
            </a:r>
            <a:r>
              <a:rPr lang="fr-FR" altLang="en-US" sz="1800">
                <a:latin typeface="Arial" charset="0"/>
              </a:rPr>
              <a:t>pour sauver les orang outans pour exemple le développement durable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4 La présentation est super et la campagne peut être un succés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5. On a utilisé l’Internet pour trouver les renseignements et les images</a:t>
            </a:r>
            <a:endParaRPr lang="en-GB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145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Woodfield</dc:creator>
  <cp:lastModifiedBy>Judith Woodfield</cp:lastModifiedBy>
  <cp:revision>2</cp:revision>
  <dcterms:created xsi:type="dcterms:W3CDTF">2018-02-21T18:51:22Z</dcterms:created>
  <dcterms:modified xsi:type="dcterms:W3CDTF">2018-02-21T18:59:15Z</dcterms:modified>
</cp:coreProperties>
</file>