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887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56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54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8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74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88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04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92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21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8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848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579F0-38C6-4840-8F83-A800BD825FCD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3EFB9-82FB-40E7-B001-CEE43E145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019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HooINdA0a8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>https://www.youtube.com/watch?v=bHooINdA0a8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difference </a:t>
            </a:r>
            <a:r>
              <a:rPr lang="en-GB" dirty="0" smtClean="0"/>
              <a:t>between </a:t>
            </a:r>
            <a:r>
              <a:rPr lang="en-GB" dirty="0" err="1" smtClean="0"/>
              <a:t>Uk</a:t>
            </a:r>
            <a:r>
              <a:rPr lang="en-GB" dirty="0" smtClean="0"/>
              <a:t> , GB and British Isles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629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https://www.youtube.com/watch?v=bHooINdA0a8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https://www.youtube.com/watch?v=bHooINdA0a8</dc:title>
  <dc:creator>Judith Woodfield</dc:creator>
  <cp:lastModifiedBy>Judith Woodfield</cp:lastModifiedBy>
  <cp:revision>2</cp:revision>
  <dcterms:created xsi:type="dcterms:W3CDTF">2017-04-23T21:35:10Z</dcterms:created>
  <dcterms:modified xsi:type="dcterms:W3CDTF">2018-02-22T19:25:03Z</dcterms:modified>
</cp:coreProperties>
</file>