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521-3DA9-4C42-9939-F512DEB948F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002E-92B0-403A-A669-E655A554A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7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521-3DA9-4C42-9939-F512DEB948F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002E-92B0-403A-A669-E655A554A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8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521-3DA9-4C42-9939-F512DEB948F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002E-92B0-403A-A669-E655A554A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521-3DA9-4C42-9939-F512DEB948F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002E-92B0-403A-A669-E655A554A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2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521-3DA9-4C42-9939-F512DEB948F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002E-92B0-403A-A669-E655A554A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6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521-3DA9-4C42-9939-F512DEB948F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002E-92B0-403A-A669-E655A554A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5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521-3DA9-4C42-9939-F512DEB948F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002E-92B0-403A-A669-E655A554A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8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521-3DA9-4C42-9939-F512DEB948F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002E-92B0-403A-A669-E655A554A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521-3DA9-4C42-9939-F512DEB948F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002E-92B0-403A-A669-E655A554A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1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521-3DA9-4C42-9939-F512DEB948F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002E-92B0-403A-A669-E655A554A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8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521-3DA9-4C42-9939-F512DEB948F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002E-92B0-403A-A669-E655A554A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02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7521-3DA9-4C42-9939-F512DEB948F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1002E-92B0-403A-A669-E655A554A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1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4" name="Picture 6" descr="reunionmarketchickens"/>
          <p:cNvPicPr>
            <a:picLocks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85838"/>
            <a:ext cx="8137525" cy="544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58888" y="260350"/>
            <a:ext cx="604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O</a:t>
            </a:r>
            <a:r>
              <a:rPr lang="en-US" altLang="en-US" sz="2400">
                <a:cs typeface="Arial" charset="0"/>
              </a:rPr>
              <a:t>ù est-ce qu’on peut acheter ces poulets ?</a:t>
            </a:r>
          </a:p>
        </p:txBody>
      </p:sp>
    </p:spTree>
    <p:extLst>
      <p:ext uri="{BB962C8B-B14F-4D97-AF65-F5344CB8AC3E}">
        <p14:creationId xmlns:p14="http://schemas.microsoft.com/office/powerpoint/2010/main" val="31033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Qu’est-ce qu’on peut acheter ici?</a:t>
            </a:r>
          </a:p>
        </p:txBody>
      </p:sp>
      <p:pic>
        <p:nvPicPr>
          <p:cNvPr id="3076" name="Picture 4" descr="reunion 117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8424863" cy="526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9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Qui va acheter quelque chose ici?</a:t>
            </a:r>
          </a:p>
        </p:txBody>
      </p:sp>
      <p:pic>
        <p:nvPicPr>
          <p:cNvPr id="5124" name="Picture 4" descr="reunion 11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8000"/>
            <a:ext cx="9144000" cy="508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3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/>
              <a:t>Quelle sorte de personne va acheter ces v</a:t>
            </a:r>
            <a:r>
              <a:rPr lang="en-US" altLang="en-US" sz="4000">
                <a:cs typeface="Arial" charset="0"/>
              </a:rPr>
              <a:t>êtements?</a:t>
            </a:r>
          </a:p>
        </p:txBody>
      </p:sp>
      <p:pic>
        <p:nvPicPr>
          <p:cNvPr id="7172" name="Picture 4" descr="reunion 120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00200"/>
            <a:ext cx="7632700" cy="5165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6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/>
              <a:t>Quelle sorte de personne va acheter ces choses?</a:t>
            </a:r>
          </a:p>
        </p:txBody>
      </p:sp>
      <p:pic>
        <p:nvPicPr>
          <p:cNvPr id="9220" name="Picture 4" descr="reunion 12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8604250" cy="522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/>
              <a:t>Les magasins de comparaison ou les magasins compl</a:t>
            </a:r>
            <a:r>
              <a:rPr lang="en-US" altLang="en-US" sz="4000">
                <a:cs typeface="Arial" charset="0"/>
              </a:rPr>
              <a:t>é</a:t>
            </a:r>
            <a:r>
              <a:rPr lang="en-GB" altLang="en-US" sz="4000"/>
              <a:t>mentaires?</a:t>
            </a:r>
          </a:p>
        </p:txBody>
      </p:sp>
      <p:pic>
        <p:nvPicPr>
          <p:cNvPr id="11268" name="Picture 4" descr="reunion 12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5013"/>
            <a:ext cx="4495800" cy="3656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7" descr="reunion 12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128838"/>
            <a:ext cx="4787900" cy="3590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7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Les magasins de comparaison ou les magasins compl</a:t>
            </a:r>
            <a:r>
              <a:rPr lang="en-US" altLang="en-US" sz="4000">
                <a:cs typeface="Arial" charset="0"/>
              </a:rPr>
              <a:t>é</a:t>
            </a:r>
            <a:r>
              <a:rPr lang="en-GB" altLang="en-US" sz="4000"/>
              <a:t>mentaires?</a:t>
            </a:r>
          </a:p>
        </p:txBody>
      </p:sp>
      <p:pic>
        <p:nvPicPr>
          <p:cNvPr id="16388" name="Picture 4" descr="reunion 12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7" descr="reunion 12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7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Qu’est-ce qu’on peut acheter ici?</vt:lpstr>
      <vt:lpstr>Qui va acheter quelque chose ici?</vt:lpstr>
      <vt:lpstr>Quelle sorte de personne va acheter ces vêtements?</vt:lpstr>
      <vt:lpstr>Quelle sorte de personne va acheter ces choses?</vt:lpstr>
      <vt:lpstr>Les magasins de comparaison ou les magasins complémentaires?</vt:lpstr>
      <vt:lpstr>Les magasins de comparaison ou les magasins complémentaires?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Woodfield</dc:creator>
  <cp:lastModifiedBy>Judith Woodfield</cp:lastModifiedBy>
  <cp:revision>1</cp:revision>
  <dcterms:created xsi:type="dcterms:W3CDTF">2018-02-23T20:24:15Z</dcterms:created>
  <dcterms:modified xsi:type="dcterms:W3CDTF">2018-02-23T20:25:15Z</dcterms:modified>
</cp:coreProperties>
</file>