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1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8FF4-886F-4F74-963A-5AFD234A98AE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A303C-B328-4B0B-87EB-9E8F93EB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0073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8FF4-886F-4F74-963A-5AFD234A98AE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A303C-B328-4B0B-87EB-9E8F93EB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125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8FF4-886F-4F74-963A-5AFD234A98AE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A303C-B328-4B0B-87EB-9E8F93EB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025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8FF4-886F-4F74-963A-5AFD234A98AE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A303C-B328-4B0B-87EB-9E8F93EB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6348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8FF4-886F-4F74-963A-5AFD234A98AE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A303C-B328-4B0B-87EB-9E8F93EB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954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8FF4-886F-4F74-963A-5AFD234A98AE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A303C-B328-4B0B-87EB-9E8F93EB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697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8FF4-886F-4F74-963A-5AFD234A98AE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A303C-B328-4B0B-87EB-9E8F93EB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691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8FF4-886F-4F74-963A-5AFD234A98AE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A303C-B328-4B0B-87EB-9E8F93EB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502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8FF4-886F-4F74-963A-5AFD234A98AE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A303C-B328-4B0B-87EB-9E8F93EB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56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8FF4-886F-4F74-963A-5AFD234A98AE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A303C-B328-4B0B-87EB-9E8F93EB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52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8FF4-886F-4F74-963A-5AFD234A98AE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A303C-B328-4B0B-87EB-9E8F93EB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55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48FF4-886F-4F74-963A-5AFD234A98AE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A303C-B328-4B0B-87EB-9E8F93EB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567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sWiaJvRgGA" TargetMode="External"/><Relationship Id="rId2" Type="http://schemas.openxmlformats.org/officeDocument/2006/relationships/hyperlink" Target="https://www.youtube.com/watch?v=sHqEwXoEcm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Les </a:t>
            </a:r>
            <a:r>
              <a:rPr lang="en-GB" dirty="0" err="1" smtClean="0"/>
              <a:t>courbes</a:t>
            </a:r>
            <a:r>
              <a:rPr lang="en-GB" dirty="0" smtClean="0"/>
              <a:t> de </a:t>
            </a:r>
            <a:r>
              <a:rPr lang="en-GB" smtClean="0"/>
              <a:t>niveaux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www.youtube.com/watch?v=sHqEwXoEcmM</a:t>
            </a:r>
            <a:endParaRPr lang="en-GB" dirty="0" smtClean="0"/>
          </a:p>
          <a:p>
            <a:r>
              <a:rPr lang="en-GB">
                <a:hlinkClick r:id="rId3"/>
              </a:rPr>
              <a:t>https</a:t>
            </a:r>
            <a:r>
              <a:rPr lang="en-GB">
                <a:hlinkClick r:id="rId3"/>
              </a:rPr>
              <a:t>://</a:t>
            </a:r>
            <a:r>
              <a:rPr lang="en-GB" smtClean="0">
                <a:hlinkClick r:id="rId3"/>
              </a:rPr>
              <a:t>www.youtube.com/watch?v=FsWiaJvRgGA</a:t>
            </a:r>
            <a:endParaRPr lang="en-GB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0575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Les courbes de niveaux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courbes de niveaux</dc:title>
  <dc:creator>Judith Woodfield</dc:creator>
  <cp:lastModifiedBy>Judith Woodfield</cp:lastModifiedBy>
  <cp:revision>2</cp:revision>
  <dcterms:created xsi:type="dcterms:W3CDTF">2018-02-20T13:19:52Z</dcterms:created>
  <dcterms:modified xsi:type="dcterms:W3CDTF">2018-02-20T13:23:12Z</dcterms:modified>
</cp:coreProperties>
</file>