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C07216-5133-478A-B93F-42BE263C5465}"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370789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07216-5133-478A-B93F-42BE263C5465}"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8209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07216-5133-478A-B93F-42BE263C5465}"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2583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C07216-5133-478A-B93F-42BE263C5465}"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40446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07216-5133-478A-B93F-42BE263C5465}"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388800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C07216-5133-478A-B93F-42BE263C5465}"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5189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C07216-5133-478A-B93F-42BE263C5465}"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398952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C07216-5133-478A-B93F-42BE263C5465}"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90323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07216-5133-478A-B93F-42BE263C5465}"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17497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07216-5133-478A-B93F-42BE263C5465}"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280968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07216-5133-478A-B93F-42BE263C5465}"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C61AD4-4705-4D86-8992-6917A202C4B4}" type="slidenum">
              <a:rPr lang="en-GB" smtClean="0"/>
              <a:t>‹#›</a:t>
            </a:fld>
            <a:endParaRPr lang="en-GB"/>
          </a:p>
        </p:txBody>
      </p:sp>
    </p:spTree>
    <p:extLst>
      <p:ext uri="{BB962C8B-B14F-4D97-AF65-F5344CB8AC3E}">
        <p14:creationId xmlns:p14="http://schemas.microsoft.com/office/powerpoint/2010/main" val="68069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07216-5133-478A-B93F-42BE263C5465}" type="datetimeFigureOut">
              <a:rPr lang="en-GB" smtClean="0"/>
              <a:t>22/02/2018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61AD4-4705-4D86-8992-6917A202C4B4}" type="slidenum">
              <a:rPr lang="en-GB" smtClean="0"/>
              <a:t>‹#›</a:t>
            </a:fld>
            <a:endParaRPr lang="en-GB"/>
          </a:p>
        </p:txBody>
      </p:sp>
    </p:spTree>
    <p:extLst>
      <p:ext uri="{BB962C8B-B14F-4D97-AF65-F5344CB8AC3E}">
        <p14:creationId xmlns:p14="http://schemas.microsoft.com/office/powerpoint/2010/main" val="4070912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endParaRPr lang="en-US" altLang="en-US"/>
          </a:p>
        </p:txBody>
      </p:sp>
      <p:pic>
        <p:nvPicPr>
          <p:cNvPr id="15364" name="Picture 4" descr="reunionschool7"/>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92213" y="1600200"/>
            <a:ext cx="6759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1157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altLang="en-US"/>
          </a:p>
        </p:txBody>
      </p:sp>
      <p:sp>
        <p:nvSpPr>
          <p:cNvPr id="30723" name="Rectangle 3"/>
          <p:cNvSpPr>
            <a:spLocks noGrp="1" noChangeArrowheads="1"/>
          </p:cNvSpPr>
          <p:nvPr>
            <p:ph type="body" idx="1"/>
          </p:nvPr>
        </p:nvSpPr>
        <p:spPr/>
        <p:txBody>
          <a:bodyPr/>
          <a:lstStyle/>
          <a:p>
            <a:r>
              <a:rPr lang="fr-FR" altLang="en-US"/>
              <a:t>-“Bonjour, je m’appelle Gabrielle, et je voudrais dire que quand il y a un cyclone, il y a beaucoup , beaucoup de soleil. Et il y a un cyclone qui peut-</a:t>
            </a:r>
            <a:r>
              <a:rPr lang="en-US" altLang="en-US">
                <a:cs typeface="Arial" charset="0"/>
              </a:rPr>
              <a:t>ê</a:t>
            </a:r>
            <a:r>
              <a:rPr lang="fr-FR" altLang="en-US"/>
              <a:t>tre viendra sur la Réunion, et bah, et ils nous ont prévenu, la météo, et il fait très chaud, et donc, bah voilà. Il y a très peu de vent et la marée est basse, et voilà,  c’est tout ce que j’avais à dire.</a:t>
            </a:r>
            <a:endParaRPr lang="en-GB" altLang="en-US"/>
          </a:p>
        </p:txBody>
      </p:sp>
    </p:spTree>
    <p:extLst>
      <p:ext uri="{BB962C8B-B14F-4D97-AF65-F5344CB8AC3E}">
        <p14:creationId xmlns:p14="http://schemas.microsoft.com/office/powerpoint/2010/main" val="3663265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title"/>
          </p:nvPr>
        </p:nvSpPr>
        <p:spPr/>
        <p:txBody>
          <a:bodyPr/>
          <a:lstStyle/>
          <a:p>
            <a:endParaRPr lang="en-US" altLang="en-US"/>
          </a:p>
        </p:txBody>
      </p:sp>
      <p:pic>
        <p:nvPicPr>
          <p:cNvPr id="17412" name="Picture 4" descr="reunionschool8"/>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92213" y="1600200"/>
            <a:ext cx="6759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5225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ltLang="en-US"/>
          </a:p>
        </p:txBody>
      </p:sp>
      <p:sp>
        <p:nvSpPr>
          <p:cNvPr id="34819" name="Rectangle 3"/>
          <p:cNvSpPr>
            <a:spLocks noGrp="1" noChangeArrowheads="1"/>
          </p:cNvSpPr>
          <p:nvPr>
            <p:ph type="body" idx="1"/>
          </p:nvPr>
        </p:nvSpPr>
        <p:spPr>
          <a:xfrm>
            <a:off x="457200" y="476250"/>
            <a:ext cx="8229600" cy="5649913"/>
          </a:xfrm>
        </p:spPr>
        <p:txBody>
          <a:bodyPr/>
          <a:lstStyle/>
          <a:p>
            <a:pPr>
              <a:lnSpc>
                <a:spcPct val="80000"/>
              </a:lnSpc>
            </a:pPr>
            <a:r>
              <a:rPr lang="fr-FR" altLang="en-US" sz="1800"/>
              <a:t>-</a:t>
            </a:r>
            <a:r>
              <a:rPr lang="fr-FR" altLang="en-US" sz="2400"/>
              <a:t>Il faut aussi prendre des bougies parce que sinon, comme on n’a pas l’électricité on peut rester plusieurs jours dans le noir. Et des fois il y a des gens qui s’inquiètent et enfin….ils n’ont pas prévu quelque chose, ou ont oublié de le prévoir. Moi je connais pas les cyclones parce que je suis pas né ici. Mais il y en a qu’on a vu et le jardin le lendemain il était complètement avec plein de feuilles partout, il y avait m</a:t>
            </a:r>
            <a:r>
              <a:rPr lang="en-US" altLang="en-US" sz="2400">
                <a:cs typeface="Arial" charset="0"/>
              </a:rPr>
              <a:t>ê</a:t>
            </a:r>
            <a:r>
              <a:rPr lang="fr-FR" altLang="en-US" sz="2400"/>
              <a:t>me un arbre qui était tombé…heu…ça a causé quand même cause beaucoup de dég</a:t>
            </a:r>
            <a:r>
              <a:rPr lang="en-US" altLang="en-US" sz="2400">
                <a:cs typeface="Arial" charset="0"/>
              </a:rPr>
              <a:t>â</a:t>
            </a:r>
            <a:r>
              <a:rPr lang="fr-FR" altLang="en-US" sz="2400"/>
              <a:t>ts. Et comme plusieurs fois il y a des gens qui sont morts à cause de la rivière qui coulait tellement vite, et fort surtout. Par contre, quand il y a le cyclone, il y a beaucoup de choses qui sont interdites, par exemple sortir dehors, ou faire du canyoning puisque bah…ou sortir en mer aussi. </a:t>
            </a:r>
            <a:endParaRPr lang="en-GB" altLang="en-US" sz="2400"/>
          </a:p>
        </p:txBody>
      </p:sp>
    </p:spTree>
    <p:extLst>
      <p:ext uri="{BB962C8B-B14F-4D97-AF65-F5344CB8AC3E}">
        <p14:creationId xmlns:p14="http://schemas.microsoft.com/office/powerpoint/2010/main" val="419493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p:txBody>
          <a:bodyPr/>
          <a:lstStyle/>
          <a:p>
            <a:endParaRPr lang="en-US" altLang="en-US"/>
          </a:p>
        </p:txBody>
      </p:sp>
      <p:pic>
        <p:nvPicPr>
          <p:cNvPr id="19460" name="Picture 4" descr="reunionschool9"/>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92213" y="1600200"/>
            <a:ext cx="6759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7580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ltLang="en-US"/>
          </a:p>
        </p:txBody>
      </p:sp>
      <p:sp>
        <p:nvSpPr>
          <p:cNvPr id="35843" name="Rectangle 3"/>
          <p:cNvSpPr>
            <a:spLocks noGrp="1" noChangeArrowheads="1"/>
          </p:cNvSpPr>
          <p:nvPr>
            <p:ph type="body" idx="1"/>
          </p:nvPr>
        </p:nvSpPr>
        <p:spPr/>
        <p:txBody>
          <a:bodyPr/>
          <a:lstStyle/>
          <a:p>
            <a:r>
              <a:rPr lang="fr-FR" altLang="en-US"/>
              <a:t>Il y a trois sortes d’alarme pour signaler: la première, c’est l’alarme verte, ça veut dire qu’on doit se pr</a:t>
            </a:r>
            <a:r>
              <a:rPr lang="en-US" altLang="en-US">
                <a:latin typeface="Times New Roman" pitchFamily="18" charset="0"/>
                <a:cs typeface="Times New Roman" pitchFamily="18" charset="0"/>
              </a:rPr>
              <a:t>é</a:t>
            </a:r>
            <a:r>
              <a:rPr lang="fr-FR" altLang="en-US"/>
              <a:t>parer avant le cyclone ; puis c’est la orange, il faut tout rentrer ce qu’il y a dehors ;et ensuite c’est la rouge, on n’a pas le droit de sortir du tout.</a:t>
            </a:r>
          </a:p>
          <a:p>
            <a:endParaRPr lang="en-GB" altLang="en-US"/>
          </a:p>
        </p:txBody>
      </p:sp>
    </p:spTree>
    <p:extLst>
      <p:ext uri="{BB962C8B-B14F-4D97-AF65-F5344CB8AC3E}">
        <p14:creationId xmlns:p14="http://schemas.microsoft.com/office/powerpoint/2010/main" val="345345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p:txBody>
          <a:bodyPr/>
          <a:lstStyle/>
          <a:p>
            <a:endParaRPr lang="en-US" altLang="en-US"/>
          </a:p>
        </p:txBody>
      </p:sp>
      <p:pic>
        <p:nvPicPr>
          <p:cNvPr id="21508" name="Picture 4" descr="reunionschool10"/>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92213" y="1600200"/>
            <a:ext cx="67595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291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ltLang="en-US"/>
          </a:p>
        </p:txBody>
      </p:sp>
      <p:sp>
        <p:nvSpPr>
          <p:cNvPr id="36867" name="Rectangle 3"/>
          <p:cNvSpPr>
            <a:spLocks noGrp="1" noChangeArrowheads="1"/>
          </p:cNvSpPr>
          <p:nvPr>
            <p:ph type="body" idx="1"/>
          </p:nvPr>
        </p:nvSpPr>
        <p:spPr/>
        <p:txBody>
          <a:bodyPr/>
          <a:lstStyle/>
          <a:p>
            <a:r>
              <a:rPr lang="fr-FR" altLang="en-US"/>
              <a:t>Les vagues sont hautes, il faut pas s’approcher  de la plage. Des fois il y a la mare très haute et il y a des poissons qui sont sur le rivage, et voilà.</a:t>
            </a:r>
          </a:p>
          <a:p>
            <a:r>
              <a:rPr lang="fr-FR" altLang="en-US"/>
              <a:t>Beaucoup de poissons ?</a:t>
            </a:r>
          </a:p>
          <a:p>
            <a:r>
              <a:rPr lang="fr-FR" altLang="en-US"/>
              <a:t>-Des fois il y a des cachalots, et voilà.”</a:t>
            </a:r>
          </a:p>
          <a:p>
            <a:endParaRPr lang="en-GB" altLang="en-US"/>
          </a:p>
          <a:p>
            <a:endParaRPr lang="en-GB" altLang="en-US"/>
          </a:p>
        </p:txBody>
      </p:sp>
    </p:spTree>
    <p:extLst>
      <p:ext uri="{BB962C8B-B14F-4D97-AF65-F5344CB8AC3E}">
        <p14:creationId xmlns:p14="http://schemas.microsoft.com/office/powerpoint/2010/main" val="1982008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On-screen Show (4:3)</PresentationFormat>
  <Paragraphs>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Bordesley Green Girls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Woodfield</dc:creator>
  <cp:lastModifiedBy>Judith Woodfield</cp:lastModifiedBy>
  <cp:revision>1</cp:revision>
  <dcterms:created xsi:type="dcterms:W3CDTF">2018-02-22T15:36:50Z</dcterms:created>
  <dcterms:modified xsi:type="dcterms:W3CDTF">2018-02-22T15:37:09Z</dcterms:modified>
</cp:coreProperties>
</file>