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22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18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70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89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97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89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74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41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293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64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47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0DC7F-0C00-4CB3-A891-6D5BCB92C7B7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60306-963D-4F9C-AAAA-38C8F604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70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hpw4NWLZE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</a:t>
            </a:r>
            <a:r>
              <a:rPr lang="en-GB" smtClean="0">
                <a:hlinkClick r:id="rId2"/>
              </a:rPr>
              <a:t>://www.youtube.com/watch?v=Ghpw4NWLZEc</a:t>
            </a:r>
            <a:r>
              <a:rPr lang="en-GB" smtClean="0"/>
              <a:t/>
            </a:r>
            <a:br>
              <a:rPr lang="en-GB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Longitude et Latitude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29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https://www.youtube.com/watch?v=Ghpw4NWLZEc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https://www.youtube.com/watch?v=Ghpw4NWLZEc</dc:title>
  <dc:creator>Judith Woodfield</dc:creator>
  <cp:lastModifiedBy>Judith Woodfield</cp:lastModifiedBy>
  <cp:revision>2</cp:revision>
  <dcterms:created xsi:type="dcterms:W3CDTF">2018-02-20T10:40:33Z</dcterms:created>
  <dcterms:modified xsi:type="dcterms:W3CDTF">2018-02-20T10:44:02Z</dcterms:modified>
</cp:coreProperties>
</file>