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2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5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0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5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6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45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3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24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8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1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63478-03A2-4AD1-BDAA-839C837E6EF0}" type="datetimeFigureOut">
              <a:rPr lang="en-GB" smtClean="0"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9247-B07B-44B4-A5E1-9E937DC2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4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/>
              <a:t>Der Regenwald in</a:t>
            </a:r>
            <a:r>
              <a:rPr lang="en-US" altLang="en-US">
                <a:cs typeface="Arial" charset="0"/>
              </a:rPr>
              <a:t> Réunion</a:t>
            </a:r>
          </a:p>
        </p:txBody>
      </p:sp>
      <p:pic>
        <p:nvPicPr>
          <p:cNvPr id="58372" name="Picture 4" descr="forest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054100"/>
            <a:ext cx="7129462" cy="5072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Line 6"/>
          <p:cNvSpPr>
            <a:spLocks noChangeShapeType="1"/>
          </p:cNvSpPr>
          <p:nvPr/>
        </p:nvSpPr>
        <p:spPr bwMode="auto">
          <a:xfrm flipH="1">
            <a:off x="4643438" y="1412875"/>
            <a:ext cx="17287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516688" y="1268413"/>
            <a:ext cx="1584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 Volkan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900113" y="2781300"/>
            <a:ext cx="18002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0" y="2133600"/>
            <a:ext cx="2484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 Regenwald</a:t>
            </a:r>
            <a:endParaRPr lang="en-US" altLang="en-US" sz="3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butress roo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84313"/>
            <a:ext cx="7056437" cy="4789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58888" y="692150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 Stelzwurzeln</a:t>
            </a:r>
            <a:endParaRPr lang="en-US" altLang="en-US" sz="3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Der Regenwald in Réunion</vt:lpstr>
      <vt:lpstr>PowerPoint Presentation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Regenwald in Réunion</dc:title>
  <dc:creator>Judith Woodfield</dc:creator>
  <cp:lastModifiedBy>Judith Woodfield</cp:lastModifiedBy>
  <cp:revision>1</cp:revision>
  <dcterms:created xsi:type="dcterms:W3CDTF">2018-02-25T15:12:17Z</dcterms:created>
  <dcterms:modified xsi:type="dcterms:W3CDTF">2018-02-25T15:12:29Z</dcterms:modified>
</cp:coreProperties>
</file>