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96483-3B7C-4488-824C-71A29F484F0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1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AF967-05F1-41E1-AD4C-BC8B383EDEE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2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74A09-6CED-492D-865C-7A196D75473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5FAC9E5-0A18-4DD9-84F8-0DCD272A553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80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9BCF51-2CAE-4B2B-A903-C1EBA5C8E0C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62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B6589C-1D1A-4928-A346-10AD1534526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6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3C399-CEB0-4924-972E-A5872CB6B2F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2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EE791-2B94-4290-9E60-C5AD39C74C0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2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36CED-4364-4DBB-B7A6-2F5C662931D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8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95C67C-A7B2-44DB-9C5F-5442C8BC68A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FDCF0-E3C5-45BC-A78C-5326C7B622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1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18696-C45A-40A8-8DBE-1026CAEE3F0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14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C993F-51F1-4746-817D-9CDEBBBFD31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9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42963-B0E8-4C06-98A9-BC8B9C883AB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8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EC14BC-32CD-458F-AA46-5716DBA8106A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5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Die Orchid</a:t>
            </a:r>
            <a:r>
              <a:rPr lang="en-US" altLang="en-US">
                <a:cs typeface="Arial" charset="0"/>
              </a:rPr>
              <a:t>een</a:t>
            </a:r>
          </a:p>
        </p:txBody>
      </p:sp>
      <p:pic>
        <p:nvPicPr>
          <p:cNvPr id="72708" name="Picture 4" descr="fores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Die Baumschicht</a:t>
            </a:r>
            <a:r>
              <a:rPr lang="en-US" altLang="en-US">
                <a:cs typeface="Arial" charset="0"/>
              </a:rPr>
              <a:t> </a:t>
            </a:r>
          </a:p>
        </p:txBody>
      </p:sp>
      <p:pic>
        <p:nvPicPr>
          <p:cNvPr id="76804" name="Picture 4" descr="froest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4963" y="1600200"/>
            <a:ext cx="3394075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5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On-screen Show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Die Orchideen</vt:lpstr>
      <vt:lpstr>Die Baumschicht </vt:lpstr>
      <vt:lpstr>PowerPoint Presentation</vt:lpstr>
    </vt:vector>
  </TitlesOfParts>
  <Company>Bordesley Green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Woodfield</dc:creator>
  <cp:lastModifiedBy>Judith Woodfield</cp:lastModifiedBy>
  <cp:revision>2</cp:revision>
  <dcterms:created xsi:type="dcterms:W3CDTF">2018-02-25T15:14:22Z</dcterms:created>
  <dcterms:modified xsi:type="dcterms:W3CDTF">2018-02-25T15:16:09Z</dcterms:modified>
</cp:coreProperties>
</file>