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75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38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24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60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08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24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106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73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31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87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50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78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14413-4E71-4BF6-ADFF-95F91A6BA5ED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A55D2-8B43-4FD3-8464-7AA442CAF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27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Di8W4tAZO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uCA5D8dMb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>https://www.youtube.com/watch?v=eDi8W4tAZOs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Les </a:t>
            </a:r>
            <a:r>
              <a:rPr lang="en-GB" dirty="0" err="1" smtClean="0"/>
              <a:t>animaux</a:t>
            </a:r>
            <a:r>
              <a:rPr lang="en-GB" dirty="0" smtClean="0"/>
              <a:t> de </a:t>
            </a:r>
            <a:r>
              <a:rPr lang="en-GB" dirty="0" err="1" smtClean="0"/>
              <a:t>désert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625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https://</a:t>
            </a:r>
            <a:r>
              <a:rPr lang="en-GB" smtClean="0">
                <a:hlinkClick r:id="rId2"/>
              </a:rPr>
              <a:t>www.youtube.com/watch?v=RuCA5D8dMbo</a:t>
            </a:r>
            <a:endParaRPr lang="en-GB" smtClean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95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https://www.youtube.com/watch?v=eDi8W4tAZOs </vt:lpstr>
      <vt:lpstr>PowerPoint Presentation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https://www.youtube.com/watch?v=eDi8W4tAZOs</dc:title>
  <dc:creator>%username%</dc:creator>
  <cp:lastModifiedBy>Judith Woodfield</cp:lastModifiedBy>
  <cp:revision>3</cp:revision>
  <dcterms:created xsi:type="dcterms:W3CDTF">2015-06-23T06:32:52Z</dcterms:created>
  <dcterms:modified xsi:type="dcterms:W3CDTF">2018-02-25T15:50:14Z</dcterms:modified>
</cp:coreProperties>
</file>