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7D00A-035D-40F5-9A16-9A5CDA55415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61DE-6A26-444B-BBAC-581F0D7D08F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2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C70B2-2CF0-4748-903D-606DE4DD858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F1E84-5D79-4DB2-94AD-9E69298B855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92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B4D74-89BC-4AFA-BB0D-103F83B2B3F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4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74FB4-2D8D-4203-910B-DBD91CECC56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9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23D51-C58F-4870-BB9E-05CEC5CD3BD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4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2A89E-CBDC-4245-9CC4-A0BC860D859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0268E-BEDA-4815-8CEA-DBD9F2A720E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89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F502B-F6BE-43B2-AEDF-EB0285D9923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9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380AD-632A-444A-BC7F-5AD521EE665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00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1B6C4D-0CB9-437D-9885-6DBCD22FD29A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7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L’objectif </a:t>
            </a:r>
          </a:p>
          <a:p>
            <a:r>
              <a:rPr lang="en-GB" altLang="en-US"/>
              <a:t>Quels sont les probl</a:t>
            </a:r>
            <a:r>
              <a:rPr lang="en-GB" altLang="en-US">
                <a:cs typeface="Arial" charset="0"/>
              </a:rPr>
              <a:t>èmes pour les orang-outans?</a:t>
            </a:r>
          </a:p>
          <a:p>
            <a:r>
              <a:rPr lang="en-GB" altLang="en-US"/>
              <a:t>Comment est-ce que nous pouvons sauver les orang-outans? </a:t>
            </a:r>
          </a:p>
          <a:p>
            <a:r>
              <a:rPr lang="en-GB" altLang="en-US"/>
              <a:t>La campagne est un succ</a:t>
            </a:r>
            <a:r>
              <a:rPr lang="en-GB" altLang="en-US">
                <a:cs typeface="Arial" charset="0"/>
              </a:rPr>
              <a:t>ès?</a:t>
            </a:r>
          </a:p>
        </p:txBody>
      </p:sp>
    </p:spTree>
    <p:extLst>
      <p:ext uri="{BB962C8B-B14F-4D97-AF65-F5344CB8AC3E}">
        <p14:creationId xmlns:p14="http://schemas.microsoft.com/office/powerpoint/2010/main" val="10822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en-US" sz="2800" u="sng" dirty="0" err="1" smtClean="0">
                <a:solidFill>
                  <a:srgbClr val="FF0066"/>
                </a:solidFill>
              </a:rPr>
              <a:t>Emerging</a:t>
            </a:r>
            <a:r>
              <a:rPr lang="fr-FR" altLang="en-US" sz="2800" u="sng" dirty="0" smtClean="0">
                <a:solidFill>
                  <a:srgbClr val="FF0066"/>
                </a:solidFill>
              </a:rPr>
              <a:t> </a:t>
            </a:r>
            <a:endParaRPr lang="fr-FR" altLang="en-US" sz="2800" u="sng" dirty="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</a:pPr>
            <a:r>
              <a:rPr lang="fr-FR" altLang="en-US" sz="2800" dirty="0"/>
              <a:t>1 Il y a une campagne pour sauver les orang outans </a:t>
            </a:r>
          </a:p>
          <a:p>
            <a:pPr>
              <a:lnSpc>
                <a:spcPct val="80000"/>
              </a:lnSpc>
            </a:pPr>
            <a:r>
              <a:rPr lang="fr-FR" altLang="en-US" sz="2800" dirty="0"/>
              <a:t>2 Il y a une histoire pour expliquer les problèmes des orang outans</a:t>
            </a:r>
          </a:p>
          <a:p>
            <a:pPr>
              <a:lnSpc>
                <a:spcPct val="80000"/>
              </a:lnSpc>
            </a:pPr>
            <a:r>
              <a:rPr lang="fr-FR" altLang="en-US" sz="2800" dirty="0"/>
              <a:t>3. Il y a </a:t>
            </a:r>
            <a:r>
              <a:rPr lang="fr-FR" altLang="en-US" sz="2800" b="1" dirty="0"/>
              <a:t>quelques idées </a:t>
            </a:r>
            <a:r>
              <a:rPr lang="fr-FR" altLang="en-US" sz="2800" dirty="0"/>
              <a:t>pour sauver les orang outans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2800" u="sng" dirty="0" err="1" smtClean="0">
                <a:solidFill>
                  <a:srgbClr val="FF0066"/>
                </a:solidFill>
              </a:rPr>
              <a:t>Developing</a:t>
            </a:r>
            <a:endParaRPr lang="fr-FR" altLang="en-US" sz="2800" u="sng" dirty="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</a:pPr>
            <a:r>
              <a:rPr lang="fr-FR" altLang="en-US" sz="2800" dirty="0"/>
              <a:t>1 Il y a une campagne pour sauver les orang outans </a:t>
            </a:r>
          </a:p>
          <a:p>
            <a:pPr>
              <a:lnSpc>
                <a:spcPct val="80000"/>
              </a:lnSpc>
            </a:pPr>
            <a:r>
              <a:rPr lang="fr-FR" altLang="en-US" sz="2800" dirty="0"/>
              <a:t>2 Il y a une histoire </a:t>
            </a:r>
            <a:r>
              <a:rPr lang="fr-FR" altLang="en-US" sz="2800" b="1" dirty="0"/>
              <a:t>en détail </a:t>
            </a:r>
            <a:r>
              <a:rPr lang="fr-FR" altLang="en-US" sz="2800" dirty="0"/>
              <a:t> pour expliquer les problèmes des orang outans</a:t>
            </a:r>
          </a:p>
          <a:p>
            <a:pPr>
              <a:lnSpc>
                <a:spcPct val="80000"/>
              </a:lnSpc>
            </a:pPr>
            <a:r>
              <a:rPr lang="fr-FR" altLang="en-US" sz="2800" dirty="0"/>
              <a:t>3. Il y a </a:t>
            </a:r>
            <a:r>
              <a:rPr lang="fr-FR" altLang="en-US" sz="2800" b="1" dirty="0"/>
              <a:t>beaucoup d’ idées </a:t>
            </a:r>
            <a:r>
              <a:rPr lang="fr-FR" altLang="en-US" sz="2800" dirty="0"/>
              <a:t>pour sauver les orang outans </a:t>
            </a:r>
          </a:p>
        </p:txBody>
      </p:sp>
    </p:spTree>
    <p:extLst>
      <p:ext uri="{BB962C8B-B14F-4D97-AF65-F5344CB8AC3E}">
        <p14:creationId xmlns:p14="http://schemas.microsoft.com/office/powerpoint/2010/main" val="308835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5427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359330" cy="6741368"/>
          </a:xfrm>
          <a:noFill/>
          <a:ln/>
        </p:spPr>
      </p:pic>
      <p:sp>
        <p:nvSpPr>
          <p:cNvPr id="2" name="TextBox 1"/>
          <p:cNvSpPr txBox="1"/>
          <p:nvPr/>
        </p:nvSpPr>
        <p:spPr>
          <a:xfrm>
            <a:off x="107504" y="116632"/>
            <a:ext cx="216024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00"/>
                </a:solidFill>
              </a:rPr>
              <a:t>Secure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3212976"/>
            <a:ext cx="17281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00"/>
                </a:solidFill>
              </a:rPr>
              <a:t>Excellent </a:t>
            </a:r>
          </a:p>
        </p:txBody>
      </p:sp>
    </p:spTree>
    <p:extLst>
      <p:ext uri="{BB962C8B-B14F-4D97-AF65-F5344CB8AC3E}">
        <p14:creationId xmlns:p14="http://schemas.microsoft.com/office/powerpoint/2010/main" val="107438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Vous devez utilisez les “post its”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844675"/>
            <a:ext cx="8002588" cy="4525963"/>
          </a:xfrm>
          <a:noFill/>
          <a:ln/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31938"/>
            <a:ext cx="4346575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050" y="2060848"/>
            <a:ext cx="180087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00"/>
                </a:solidFill>
              </a:rPr>
              <a:t>Secure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0425" y="3645024"/>
            <a:ext cx="179992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00"/>
                </a:solidFill>
              </a:rPr>
              <a:t>secure</a:t>
            </a:r>
          </a:p>
        </p:txBody>
      </p:sp>
    </p:spTree>
    <p:extLst>
      <p:ext uri="{BB962C8B-B14F-4D97-AF65-F5344CB8AC3E}">
        <p14:creationId xmlns:p14="http://schemas.microsoft.com/office/powerpoint/2010/main" val="32004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C’est bon parce que….</a:t>
            </a:r>
          </a:p>
        </p:txBody>
      </p:sp>
      <p:pic>
        <p:nvPicPr>
          <p:cNvPr id="5120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250" y="1600200"/>
            <a:ext cx="7935913" cy="45259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97242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Vous devez……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268413"/>
            <a:ext cx="7915275" cy="452596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5439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5325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0"/>
            <a:ext cx="3613150" cy="2989263"/>
          </a:xfrm>
          <a:noFill/>
          <a:ln/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703638"/>
            <a:ext cx="4716462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24175"/>
            <a:ext cx="5622925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51816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1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Vous devez utilisez les “post its”</vt:lpstr>
      <vt:lpstr>C’est bon parce que….</vt:lpstr>
      <vt:lpstr>Vous devez……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Woodfield</dc:creator>
  <cp:lastModifiedBy>Judith Woodfield</cp:lastModifiedBy>
  <cp:revision>1</cp:revision>
  <dcterms:created xsi:type="dcterms:W3CDTF">2018-02-21T14:38:56Z</dcterms:created>
  <dcterms:modified xsi:type="dcterms:W3CDTF">2018-02-21T14:39:17Z</dcterms:modified>
</cp:coreProperties>
</file>