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02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22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55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37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60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7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10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60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04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85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05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D6F3B-9497-4D66-8A92-7C37AE1A5903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EB4A8-BB2D-4A2C-9DE1-0FD062755E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9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V_tiQMxJm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 projections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https://www.youtube.com/watch?v=9V_tiQMxJmc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34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 projections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projections </dc:title>
  <dc:creator>Judith Woodfield</dc:creator>
  <cp:lastModifiedBy>Judith Woodfield</cp:lastModifiedBy>
  <cp:revision>1</cp:revision>
  <dcterms:created xsi:type="dcterms:W3CDTF">2018-02-20T10:55:37Z</dcterms:created>
  <dcterms:modified xsi:type="dcterms:W3CDTF">2018-02-20T11:01:26Z</dcterms:modified>
</cp:coreProperties>
</file>