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1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0AFEE-29F9-49B6-9D84-F496871510F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34BDE-4971-461A-AD10-21CFA02562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230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0AFEE-29F9-49B6-9D84-F496871510F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34BDE-4971-461A-AD10-21CFA02562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716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0AFEE-29F9-49B6-9D84-F496871510F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34BDE-4971-461A-AD10-21CFA02562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044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0AFEE-29F9-49B6-9D84-F496871510F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34BDE-4971-461A-AD10-21CFA02562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474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0AFEE-29F9-49B6-9D84-F496871510F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34BDE-4971-461A-AD10-21CFA02562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115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0AFEE-29F9-49B6-9D84-F496871510F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34BDE-4971-461A-AD10-21CFA02562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855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0AFEE-29F9-49B6-9D84-F496871510F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34BDE-4971-461A-AD10-21CFA02562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7294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0AFEE-29F9-49B6-9D84-F496871510F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34BDE-4971-461A-AD10-21CFA02562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957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0AFEE-29F9-49B6-9D84-F496871510F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34BDE-4971-461A-AD10-21CFA02562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406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0AFEE-29F9-49B6-9D84-F496871510F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34BDE-4971-461A-AD10-21CFA02562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178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0AFEE-29F9-49B6-9D84-F496871510F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34BDE-4971-461A-AD10-21CFA02562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253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0AFEE-29F9-49B6-9D84-F496871510F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34BDE-4971-461A-AD10-21CFA02562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400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5eQfcPxwF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hlinkClick r:id="rId2"/>
              </a:rPr>
              <a:t>https://www.youtube.com/watch?v=z5eQfcPxwFs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mtClean="0"/>
              <a:t>Les continents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379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https://www.youtube.com/watch?v=z5eQfcPxwFs </vt:lpstr>
    </vt:vector>
  </TitlesOfParts>
  <Company>Bordesley Green Girls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https://www.youtube.com/watch?v=z5eQfcPxwFs </dc:title>
  <dc:creator>Judith Woodfield</dc:creator>
  <cp:lastModifiedBy>Judith Woodfield</cp:lastModifiedBy>
  <cp:revision>1</cp:revision>
  <dcterms:created xsi:type="dcterms:W3CDTF">2018-02-20T11:09:42Z</dcterms:created>
  <dcterms:modified xsi:type="dcterms:W3CDTF">2018-02-20T11:10:16Z</dcterms:modified>
</cp:coreProperties>
</file>