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48AE-574D-4EDA-A749-554F1350A239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23CB-B73F-4BB6-BDC1-6923D9321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405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48AE-574D-4EDA-A749-554F1350A239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23CB-B73F-4BB6-BDC1-6923D9321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852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48AE-574D-4EDA-A749-554F1350A239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23CB-B73F-4BB6-BDC1-6923D9321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078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98D46C-544D-4A11-91BA-DD00610EFE48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13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48AE-574D-4EDA-A749-554F1350A239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23CB-B73F-4BB6-BDC1-6923D9321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94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48AE-574D-4EDA-A749-554F1350A239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23CB-B73F-4BB6-BDC1-6923D9321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57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48AE-574D-4EDA-A749-554F1350A239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23CB-B73F-4BB6-BDC1-6923D9321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36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48AE-574D-4EDA-A749-554F1350A239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23CB-B73F-4BB6-BDC1-6923D9321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11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48AE-574D-4EDA-A749-554F1350A239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23CB-B73F-4BB6-BDC1-6923D9321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40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48AE-574D-4EDA-A749-554F1350A239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23CB-B73F-4BB6-BDC1-6923D9321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309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48AE-574D-4EDA-A749-554F1350A239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23CB-B73F-4BB6-BDC1-6923D9321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962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48AE-574D-4EDA-A749-554F1350A239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23CB-B73F-4BB6-BDC1-6923D9321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84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348AE-574D-4EDA-A749-554F1350A239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423CB-B73F-4BB6-BDC1-6923D9321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569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ilymotion.com/relevance/search/amazonie/video/xtcob_amazonie_cre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Trouvez des cartes jaunes et vertes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en-GB" altLang="en-US" sz="2800"/>
              <a:t>Les for</a:t>
            </a:r>
            <a:r>
              <a:rPr lang="en-GB" altLang="en-US" sz="2800">
                <a:cs typeface="Arial" charset="0"/>
              </a:rPr>
              <a:t>êts tropicales ont plus d’un million d’année.</a:t>
            </a:r>
            <a:endParaRPr lang="en-GB" altLang="en-US" sz="2800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990600" y="1905000"/>
            <a:ext cx="3581400" cy="4081463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3962400" y="35052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b="1">
                <a:solidFill>
                  <a:srgbClr val="000000"/>
                </a:solidFill>
              </a:rPr>
              <a:t>Parce que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143000" y="2514600"/>
            <a:ext cx="3048000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200">
                <a:solidFill>
                  <a:srgbClr val="000000"/>
                </a:solidFill>
              </a:rPr>
              <a:t>La for</a:t>
            </a:r>
            <a:r>
              <a:rPr lang="en-GB" altLang="en-US" sz="3200">
                <a:solidFill>
                  <a:srgbClr val="000000"/>
                </a:solidFill>
                <a:cs typeface="Arial" charset="0"/>
              </a:rPr>
              <a:t>êt tropicale a une variété de plantes et d’animaux</a:t>
            </a:r>
            <a:endParaRPr lang="en-GB" altLang="en-US" sz="3200">
              <a:solidFill>
                <a:srgbClr val="000000"/>
              </a:solidFill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1066800" y="6096000"/>
            <a:ext cx="701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  <a:cs typeface="Arial" charset="0"/>
              </a:rPr>
              <a:t>Écrivez des phrases dans vos cahiers.</a:t>
            </a:r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96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 autoUpdateAnimBg="0"/>
      <p:bldP spid="35847" grpId="0" autoUpdateAnimBg="0"/>
      <p:bldP spid="3585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0"/>
            <a:ext cx="4495800" cy="6629400"/>
          </a:xfrm>
          <a:solidFill>
            <a:srgbClr val="FFCC00"/>
          </a:solidFill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altLang="en-US" sz="2000"/>
              <a:t>La for</a:t>
            </a:r>
            <a:r>
              <a:rPr lang="en-GB" altLang="en-US" sz="2000">
                <a:cs typeface="Arial" charset="0"/>
              </a:rPr>
              <a:t>êt est près de l’Équateur. L’air chaud s’élève, il se refroidit et sa vapeur d’eau se condense. C’est la pluie de convection</a:t>
            </a:r>
          </a:p>
          <a:p>
            <a:pPr>
              <a:lnSpc>
                <a:spcPct val="90000"/>
              </a:lnSpc>
            </a:pPr>
            <a:endParaRPr lang="en-GB" altLang="en-US" sz="200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000"/>
              <a:t>Les feuilles se d</a:t>
            </a:r>
            <a:r>
              <a:rPr lang="en-GB" altLang="en-US" sz="2000">
                <a:cs typeface="Arial" charset="0"/>
              </a:rPr>
              <a:t>écomposent rapidement et les racines absorbent la nutrition très rapidement.</a:t>
            </a:r>
          </a:p>
          <a:p>
            <a:pPr>
              <a:lnSpc>
                <a:spcPct val="90000"/>
              </a:lnSpc>
            </a:pPr>
            <a:endParaRPr lang="en-GB" altLang="en-US" sz="200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000">
                <a:cs typeface="Arial" charset="0"/>
              </a:rPr>
              <a:t>Il y a beaucoup de soleil et beaucoup de pluie, et le recyclage de la nutrition est très rapide</a:t>
            </a:r>
          </a:p>
          <a:p>
            <a:pPr>
              <a:lnSpc>
                <a:spcPct val="90000"/>
              </a:lnSpc>
            </a:pPr>
            <a:endParaRPr lang="en-GB" altLang="en-US" sz="200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000">
                <a:cs typeface="Arial" charset="0"/>
              </a:rPr>
              <a:t>Il y a beaucoup de décomposeurs qui peuvent manger les feuilles.</a:t>
            </a:r>
          </a:p>
          <a:p>
            <a:pPr>
              <a:lnSpc>
                <a:spcPct val="90000"/>
              </a:lnSpc>
            </a:pPr>
            <a:endParaRPr lang="en-GB" altLang="en-US" sz="2000"/>
          </a:p>
          <a:p>
            <a:pPr>
              <a:lnSpc>
                <a:spcPct val="90000"/>
              </a:lnSpc>
            </a:pPr>
            <a:r>
              <a:rPr lang="en-GB" altLang="en-US" sz="2000"/>
              <a:t>Le sol des for</a:t>
            </a:r>
            <a:r>
              <a:rPr lang="en-GB" altLang="en-US" sz="2000">
                <a:cs typeface="Arial" charset="0"/>
              </a:rPr>
              <a:t>êts tropicales est pauvre en substances nutritives. Toutes la nutrition est  à la surface</a:t>
            </a:r>
          </a:p>
          <a:p>
            <a:pPr>
              <a:lnSpc>
                <a:spcPct val="90000"/>
              </a:lnSpc>
            </a:pPr>
            <a:endParaRPr lang="en-GB" altLang="en-US" sz="2000"/>
          </a:p>
          <a:p>
            <a:pPr>
              <a:lnSpc>
                <a:spcPct val="90000"/>
              </a:lnSpc>
            </a:pPr>
            <a:r>
              <a:rPr lang="en-GB" altLang="en-US" sz="2000"/>
              <a:t>Il n’y a pas beaucoup de soleil pr</a:t>
            </a:r>
            <a:r>
              <a:rPr lang="en-GB" altLang="en-US" sz="2000">
                <a:cs typeface="Arial" charset="0"/>
              </a:rPr>
              <a:t>ès du sol.</a:t>
            </a:r>
            <a:endParaRPr lang="en-GB" altLang="en-US" sz="2000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533400" y="1828800"/>
            <a:ext cx="4114800" cy="4081463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533400" y="0"/>
            <a:ext cx="4267200" cy="6645275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000000"/>
                </a:solidFill>
              </a:rPr>
              <a:t>L’air est toujours chaud et humide et les pluies sont violentes. La temp</a:t>
            </a:r>
            <a:r>
              <a:rPr lang="en-GB" altLang="en-US" sz="2000">
                <a:solidFill>
                  <a:srgbClr val="000000"/>
                </a:solidFill>
                <a:cs typeface="Arial" charset="0"/>
              </a:rPr>
              <a:t>érature moyenne est plus de 21ºC et la pluie plus de 2000mm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000000"/>
                </a:solidFill>
                <a:cs typeface="Arial" charset="0"/>
              </a:rPr>
              <a:t>Il n’y a pas beaucoup de substances nutritives dans le sol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sz="200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000000"/>
                </a:solidFill>
                <a:cs typeface="Arial" charset="0"/>
              </a:rPr>
              <a:t>Les arbres font à peu près 50 métres de haut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sz="200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000000"/>
                </a:solidFill>
                <a:cs typeface="Arial" charset="0"/>
              </a:rPr>
              <a:t>Les feuilles se décomposent rapidement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sz="200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000000"/>
                </a:solidFill>
                <a:cs typeface="Arial" charset="0"/>
              </a:rPr>
              <a:t>Les racines sont près de la surface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2000">
                <a:solidFill>
                  <a:srgbClr val="000000"/>
                </a:solidFill>
                <a:cs typeface="Arial" charset="0"/>
              </a:rPr>
              <a:t>Il y a des fougères et des mousses près du sol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00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70104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200">
                <a:solidFill>
                  <a:srgbClr val="000000"/>
                </a:solidFill>
              </a:rPr>
              <a:t>Qu’est-ce qu’il se passera si des personnes coupent des arbres dans la </a:t>
            </a:r>
            <a:r>
              <a:rPr lang="en-GB" altLang="en-US" sz="3200">
                <a:solidFill>
                  <a:srgbClr val="000000"/>
                </a:solidFill>
                <a:cs typeface="Arial" charset="0"/>
              </a:rPr>
              <a:t>forêt tropicale</a:t>
            </a:r>
          </a:p>
        </p:txBody>
      </p:sp>
      <p:pic>
        <p:nvPicPr>
          <p:cNvPr id="34821" name="Picture 5" descr="na0167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743200"/>
            <a:ext cx="3398838" cy="346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914400" y="3657600"/>
            <a:ext cx="3276600" cy="297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</a:rPr>
              <a:t>Par exemple…Si quelqu’un coupe des arbres il n’ y aura pas beaucoup de feuilles.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</a:rPr>
              <a:t>Si il n’y aura pas beaucoup de feuilles il n’y aura pas beaucoup de recyclage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</a:rPr>
              <a:t>Il y aura (there will be)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</a:rPr>
              <a:t>Il n’y aura pas (there will not be)</a:t>
            </a:r>
          </a:p>
        </p:txBody>
      </p:sp>
    </p:spTree>
    <p:extLst>
      <p:ext uri="{BB962C8B-B14F-4D97-AF65-F5344CB8AC3E}">
        <p14:creationId xmlns:p14="http://schemas.microsoft.com/office/powerpoint/2010/main" val="230417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762000"/>
            <a:ext cx="381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</a:rPr>
              <a:t>Pas d’arbres…………</a:t>
            </a:r>
          </a:p>
        </p:txBody>
      </p:sp>
      <p:pic>
        <p:nvPicPr>
          <p:cNvPr id="38915" name="Picture 3" descr="SO01038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33400"/>
            <a:ext cx="1620838" cy="163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5029200" y="9144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</a:rPr>
              <a:t>Plus de soleil</a:t>
            </a:r>
          </a:p>
        </p:txBody>
      </p:sp>
      <p:pic>
        <p:nvPicPr>
          <p:cNvPr id="38917" name="Picture 5" descr="na0168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123507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1752600" y="2209800"/>
            <a:ext cx="3886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</a:rPr>
              <a:t>Les arbres sont comme des parapluies . Si il’n’y a pas  les arbres la pluie tombera sur le sol         </a:t>
            </a:r>
          </a:p>
        </p:txBody>
      </p:sp>
      <p:pic>
        <p:nvPicPr>
          <p:cNvPr id="38919" name="Picture 7" descr="hh00867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09800"/>
            <a:ext cx="658813" cy="982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0" name="Picture 8" descr="ph02370j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657600"/>
            <a:ext cx="2743200" cy="17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3276600" y="3886200"/>
            <a:ext cx="2209800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</a:rPr>
              <a:t>Le sol va dispara</a:t>
            </a:r>
            <a:r>
              <a:rPr lang="en-GB" altLang="en-US">
                <a:solidFill>
                  <a:srgbClr val="000000"/>
                </a:solidFill>
                <a:cs typeface="Arial" charset="0"/>
              </a:rPr>
              <a:t>ître avec la pluie.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  <a:cs typeface="Arial" charset="0"/>
              </a:rPr>
              <a:t>Le soleil séchera le sol</a:t>
            </a:r>
            <a:endParaRPr lang="en-GB" altLang="en-US">
              <a:solidFill>
                <a:srgbClr val="000000"/>
              </a:solidFill>
            </a:endParaRPr>
          </a:p>
        </p:txBody>
      </p:sp>
      <p:pic>
        <p:nvPicPr>
          <p:cNvPr id="38922" name="Picture 10" descr="an00018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62600"/>
            <a:ext cx="1143000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2057400" y="5638800"/>
            <a:ext cx="3276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</a:rPr>
              <a:t>Les producteurs ont disparu. Les consommateurs primaires et secondaires seront morts.</a:t>
            </a:r>
          </a:p>
        </p:txBody>
      </p:sp>
      <p:pic>
        <p:nvPicPr>
          <p:cNvPr id="38924" name="Picture 12" descr="ed00313_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514600"/>
            <a:ext cx="1409700" cy="248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6553200" y="5105400"/>
            <a:ext cx="2286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>
                <a:solidFill>
                  <a:srgbClr val="000000"/>
                </a:solidFill>
              </a:rPr>
              <a:t>Sans les feuilles et les animaux, il n’y aura pas des substances nutritives dans le sol.</a:t>
            </a:r>
          </a:p>
        </p:txBody>
      </p:sp>
    </p:spTree>
    <p:extLst>
      <p:ext uri="{BB962C8B-B14F-4D97-AF65-F5344CB8AC3E}">
        <p14:creationId xmlns:p14="http://schemas.microsoft.com/office/powerpoint/2010/main" val="131159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  <p:bldP spid="38918" grpId="0" autoUpdateAnimBg="0"/>
      <p:bldP spid="38921" grpId="0" autoUpdateAnimBg="0"/>
      <p:bldP spid="38923" grpId="0" autoUpdateAnimBg="0"/>
      <p:bldP spid="3892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/>
              <a:t>Qu-est-ce que vous pouvez voir?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2000">
                <a:hlinkClick r:id="rId2"/>
              </a:rPr>
              <a:t>http://www.dailymotion.com/relevance/search/amazonie/video/xtcob_amazonie_creation</a:t>
            </a:r>
            <a:endParaRPr lang="en-GB" altLang="en-US" sz="2000"/>
          </a:p>
          <a:p>
            <a:pPr>
              <a:lnSpc>
                <a:spcPct val="80000"/>
              </a:lnSpc>
            </a:pPr>
            <a:r>
              <a:rPr lang="en-GB" altLang="en-US" sz="2000"/>
              <a:t>IS</a:t>
            </a:r>
          </a:p>
          <a:p>
            <a:pPr>
              <a:lnSpc>
                <a:spcPct val="80000"/>
              </a:lnSpc>
            </a:pPr>
            <a:r>
              <a:rPr lang="en-GB" altLang="en-US" sz="2000"/>
              <a:t>Trouvez les rensiegnements et les images  pour les animaux que vous pouvez trouvez dans la </a:t>
            </a:r>
            <a:r>
              <a:rPr lang="en-GB" altLang="en-US" sz="2000" u="sng"/>
              <a:t>for</a:t>
            </a:r>
            <a:r>
              <a:rPr lang="en-US" altLang="en-US" sz="2000" u="sng">
                <a:cs typeface="Arial" charset="0"/>
              </a:rPr>
              <a:t>êt tropicale d’amazonienne </a:t>
            </a:r>
          </a:p>
          <a:p>
            <a:pPr>
              <a:lnSpc>
                <a:spcPct val="80000"/>
              </a:lnSpc>
            </a:pPr>
            <a:r>
              <a:rPr lang="en-US" altLang="en-US" sz="2000" u="sng">
                <a:cs typeface="Arial" charset="0"/>
              </a:rPr>
              <a:t>Ou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2000"/>
              <a:t>Trouvez les rensiegnements et les images  pour les animaux que vous pouvez trouvez dans la </a:t>
            </a:r>
            <a:r>
              <a:rPr lang="en-GB" altLang="en-US" sz="2000" u="sng"/>
              <a:t>for</a:t>
            </a:r>
            <a:r>
              <a:rPr lang="en-US" altLang="en-US" sz="2000" u="sng">
                <a:cs typeface="Arial" charset="0"/>
              </a:rPr>
              <a:t>êt tropicale de Congo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u="sng">
                <a:cs typeface="Arial" charset="0"/>
              </a:rPr>
              <a:t>Ou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2000"/>
              <a:t>Trouvez les rensiegnements et les images  pour les animaux que vous pouvez trouvez dans la </a:t>
            </a:r>
            <a:r>
              <a:rPr lang="en-GB" altLang="en-US" sz="2000" u="sng"/>
              <a:t>for</a:t>
            </a:r>
            <a:r>
              <a:rPr lang="en-US" altLang="en-US" sz="2000" u="sng">
                <a:cs typeface="Arial" charset="0"/>
              </a:rPr>
              <a:t>êt tropicale d’Indonesie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u="sng">
              <a:cs typeface="Arial" charset="0"/>
            </a:endParaRPr>
          </a:p>
          <a:p>
            <a:pPr>
              <a:lnSpc>
                <a:spcPct val="80000"/>
              </a:lnSpc>
            </a:pPr>
            <a:endParaRPr lang="en-GB" altLang="en-US" sz="2000" u="sng"/>
          </a:p>
        </p:txBody>
      </p:sp>
    </p:spTree>
    <p:extLst>
      <p:ext uri="{BB962C8B-B14F-4D97-AF65-F5344CB8AC3E}">
        <p14:creationId xmlns:p14="http://schemas.microsoft.com/office/powerpoint/2010/main" val="69054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406</Words>
  <Application>Microsoft Office PowerPoint</Application>
  <PresentationFormat>On-screen Show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Trouvez des cartes jaunes et vertes</vt:lpstr>
      <vt:lpstr>PowerPoint Presentation</vt:lpstr>
      <vt:lpstr>PowerPoint Presentation</vt:lpstr>
      <vt:lpstr>PowerPoint Presentation</vt:lpstr>
      <vt:lpstr>Qu-est-ce que vous pouvez voir?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Trouvez des cartes jaunes et vertes</dc:title>
  <dc:creator>Judith Woodfield</dc:creator>
  <cp:lastModifiedBy>Judith Woodfield</cp:lastModifiedBy>
  <cp:revision>1</cp:revision>
  <dcterms:created xsi:type="dcterms:W3CDTF">2018-02-21T16:54:52Z</dcterms:created>
  <dcterms:modified xsi:type="dcterms:W3CDTF">2018-02-21T16:55:09Z</dcterms:modified>
</cp:coreProperties>
</file>