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5E81D-562F-41A6-8227-92447CAB8D2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20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073E6-1107-4443-98CB-C5971CAE5FE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81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E71AF-780F-47AE-BAC6-E8355574256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753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AE43E55-E429-42A4-82CB-D159729F297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115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04BF34-DE52-4BBB-B36A-4280F16E1B03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264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98D46C-544D-4A11-91BA-DD00610EFE4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20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B4CF7-5D33-4F30-A215-55590A73D3C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4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5E97C-8036-454E-97CC-226EF8CB269A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14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5E697-494B-4FAF-896B-714E3E60197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9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6084E-943F-41DA-9DBB-E3F9C8A73A6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5839C-0AC0-4C10-8690-A3EAE3E4A1F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10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1BA7F-8F93-44AD-B440-57E1D0CED7F4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57500-4A30-471D-9E7D-F4AEE0CCBB92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2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C3B1E-49FB-40EB-A3A8-D7EBDEF99AB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3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D69885-7FD8-44C2-B419-107A83D95022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6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dailymotion.com/relevance/search/la%2Bforet%2Btropical/video/x55ort_dove-et-la-deforestation_news" TargetMode="External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ilymotion.com/relevance/search/l%2527indonesie/video/x5tjqr_orang-rimba-le-bonheur-se-trouve-da_shortfilm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orangutan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14600"/>
            <a:ext cx="5029200" cy="347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371600" y="609600"/>
            <a:ext cx="6629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Vous devez dessiner une campagne 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 pour sauver des orang-outans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8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066800" y="1066800"/>
            <a:ext cx="5410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En 1997 il ne pleut pas et la for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êt était sèche</a:t>
            </a:r>
            <a:endParaRPr lang="en-GB" altLang="en-US" sz="3600">
              <a:solidFill>
                <a:srgbClr val="000000"/>
              </a:solidFill>
            </a:endParaRPr>
          </a:p>
        </p:txBody>
      </p:sp>
      <p:pic>
        <p:nvPicPr>
          <p:cNvPr id="50179" name="Picture 3" descr="na0168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67000"/>
            <a:ext cx="4146550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0" name="Line 4"/>
          <p:cNvSpPr>
            <a:spLocks noChangeShapeType="1"/>
          </p:cNvSpPr>
          <p:nvPr/>
        </p:nvSpPr>
        <p:spPr bwMode="auto">
          <a:xfrm flipV="1">
            <a:off x="2209800" y="1905000"/>
            <a:ext cx="464820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2362200" y="2362200"/>
            <a:ext cx="50292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8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1026" descr="bd0700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447800"/>
            <a:ext cx="1644650" cy="154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55" name="Picture 10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57200"/>
            <a:ext cx="4572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6" name="Text Box 1028"/>
          <p:cNvSpPr txBox="1">
            <a:spLocks noChangeArrowheads="1"/>
          </p:cNvSpPr>
          <p:nvPr/>
        </p:nvSpPr>
        <p:spPr bwMode="auto">
          <a:xfrm>
            <a:off x="1066800" y="2895600"/>
            <a:ext cx="67056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graves incendies de for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êt qui se sont produits en Indonésie à la fin des années 90 ont touché le sud, le sud-ouest et le centre de Kalimantan, habitats essentielles des orangs-outans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447800" y="990600"/>
            <a:ext cx="6553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orangs –outans 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étaient brûlés</a:t>
            </a:r>
            <a:endParaRPr lang="en-GB" altLang="en-US" sz="3600">
              <a:solidFill>
                <a:srgbClr val="000000"/>
              </a:solidFill>
            </a:endParaRPr>
          </a:p>
        </p:txBody>
      </p:sp>
      <p:pic>
        <p:nvPicPr>
          <p:cNvPr id="47107" name="Picture 3" descr="an0160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90800"/>
            <a:ext cx="2767013" cy="231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108" name="Picture 4" descr="orangutan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905000"/>
            <a:ext cx="4876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196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Pour quoi?</a:t>
            </a:r>
          </a:p>
        </p:txBody>
      </p:sp>
      <p:pic>
        <p:nvPicPr>
          <p:cNvPr id="52227" name="Picture 3" descr="bd05459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3149600" cy="343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495800" y="2133600"/>
            <a:ext cx="403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La for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êt a disparu .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5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600200" y="914400"/>
            <a:ext cx="5181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Parce que l’agriculture a chang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é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724400" y="1600200"/>
            <a:ext cx="3657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360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360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3600">
              <a:solidFill>
                <a:srgbClr val="000000"/>
              </a:solidFill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33400" y="4267200"/>
            <a:ext cx="2895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L’agriculture de subsistence a disparu</a:t>
            </a:r>
          </a:p>
        </p:txBody>
      </p:sp>
      <p:pic>
        <p:nvPicPr>
          <p:cNvPr id="43016" name="Picture 8" descr="lia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2895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4343400" y="2286000"/>
            <a:ext cx="3733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Dyaks ont cultiv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és les lianes de la forêt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81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Les gens veulent cultiver l’huile de palme  et du riz</a:t>
            </a:r>
          </a:p>
        </p:txBody>
      </p:sp>
      <p:pic>
        <p:nvPicPr>
          <p:cNvPr id="53251" name="Picture 3" descr="pe0328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133600"/>
            <a:ext cx="3457575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2" name="Picture 4" descr="na0143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90800"/>
            <a:ext cx="16002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4" name="Picture 6" descr="fd00502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495800"/>
            <a:ext cx="576263" cy="129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1619250" y="4508500"/>
            <a:ext cx="6913563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hlinkClick r:id="rId5"/>
              </a:rPr>
              <a:t>http://www.dailymotion.com/relevance/search/la%2Bforet%2Btropical/video/x55ort_dove-et-la-deforestation_news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8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676400" y="1143000"/>
            <a:ext cx="6324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La cha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îne alimentaire a disparu. </a:t>
            </a:r>
            <a:endParaRPr lang="en-GB" altLang="en-US" sz="3600">
              <a:solidFill>
                <a:srgbClr val="000000"/>
              </a:solidFill>
            </a:endParaRPr>
          </a:p>
        </p:txBody>
      </p:sp>
      <p:pic>
        <p:nvPicPr>
          <p:cNvPr id="48131" name="Picture 3" descr="an0001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103563"/>
            <a:ext cx="1143000" cy="65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2" name="Picture 4" descr="an0237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2320925" cy="277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133" name="Picture 5" descr="an02320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81200"/>
            <a:ext cx="1728788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021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066800" y="838200"/>
            <a:ext cx="68580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orang –outans habitaient au centre du for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êt ,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Mais après l’incendie ils étaient près de la periferie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Les chasseurs pouvaient tuer les adultes 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Les jeunes étaient vendus pour $100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8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L’incendie de la for</a:t>
            </a:r>
            <a:r>
              <a:rPr lang="en-GB" altLang="en-US">
                <a:cs typeface="Arial" charset="0"/>
              </a:rPr>
              <a:t>êt était causé par le El Nino</a:t>
            </a:r>
            <a:endParaRPr lang="en-GB" altLang="en-US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838200" y="2209800"/>
            <a:ext cx="71628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El Nino se passe quand les vents changent.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L’air est froid p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rés de L’Indonesie et l’air est chaud </a:t>
            </a:r>
            <a:r>
              <a:rPr lang="en-GB" altLang="en-US" sz="3600">
                <a:solidFill>
                  <a:srgbClr val="000000"/>
                </a:solidFill>
              </a:rPr>
              <a:t>p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rés de Chile.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Quand l’air est froid il n’y a pas de pluie et </a:t>
            </a:r>
            <a:r>
              <a:rPr lang="en-GB" altLang="en-US" sz="3200">
                <a:solidFill>
                  <a:srgbClr val="000000"/>
                </a:solidFill>
                <a:cs typeface="Arial" charset="0"/>
              </a:rPr>
              <a:t>la </a:t>
            </a:r>
            <a:r>
              <a:rPr lang="en-GB" altLang="en-US" sz="3200">
                <a:solidFill>
                  <a:srgbClr val="000000"/>
                </a:solidFill>
              </a:rPr>
              <a:t>for</a:t>
            </a:r>
            <a:r>
              <a:rPr lang="en-GB" altLang="en-US" sz="3200">
                <a:solidFill>
                  <a:srgbClr val="000000"/>
                </a:solidFill>
                <a:cs typeface="Arial" charset="0"/>
              </a:rPr>
              <a:t>êt est sèche</a:t>
            </a:r>
          </a:p>
        </p:txBody>
      </p:sp>
    </p:spTree>
    <p:extLst>
      <p:ext uri="{BB962C8B-B14F-4D97-AF65-F5344CB8AC3E}">
        <p14:creationId xmlns:p14="http://schemas.microsoft.com/office/powerpoint/2010/main" val="10003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Quand les arbres ont disparu,</a:t>
            </a:r>
            <a:br>
              <a:rPr lang="en-GB" altLang="en-US"/>
            </a:br>
            <a:r>
              <a:rPr lang="en-GB" altLang="en-US"/>
              <a:t>les substances nutritives ne sont pas la.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295400" y="2667000"/>
            <a:ext cx="6858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La pluie tombe est les substances nutritives vont dans la rivi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ère ou la mer.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5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L’objectif </a:t>
            </a:r>
          </a:p>
          <a:p>
            <a:endParaRPr lang="en-GB" altLang="en-US"/>
          </a:p>
          <a:p>
            <a:r>
              <a:rPr lang="en-GB" altLang="en-US"/>
              <a:t>Comment peut-on sauver les orang outans?</a:t>
            </a:r>
          </a:p>
        </p:txBody>
      </p:sp>
    </p:spTree>
    <p:extLst>
      <p:ext uri="{BB962C8B-B14F-4D97-AF65-F5344CB8AC3E}">
        <p14:creationId xmlns:p14="http://schemas.microsoft.com/office/powerpoint/2010/main" val="192817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2008 :Les gens aussi!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>
                <a:hlinkClick r:id="rId2"/>
              </a:rPr>
              <a:t>http://www.dailymotion.com/relevance/search/l%2527indonesie/video/x5tjqr_orang-rimba-le-bonheur-se-trouve-da_shortfilms</a:t>
            </a:r>
            <a:endParaRPr lang="en-GB" altLang="en-US"/>
          </a:p>
          <a:p>
            <a:endParaRPr lang="en-GB" altLang="en-US"/>
          </a:p>
          <a:p>
            <a:pPr>
              <a:buFontTx/>
              <a:buNone/>
            </a:pPr>
            <a:endParaRPr lang="en-GB" altLang="en-US"/>
          </a:p>
          <a:p>
            <a:pPr>
              <a:buFontTx/>
              <a:buNone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391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685800" y="990600"/>
            <a:ext cx="762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Qui a tu</a:t>
            </a:r>
            <a:r>
              <a:rPr lang="en-GB" altLang="en-US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é les orang-outans?</a:t>
            </a:r>
            <a:endParaRPr lang="en-GB" altLang="en-US" sz="36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666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orangutan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562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 descr="oranguta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3200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4" name="Picture 4" descr="oran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1000"/>
            <a:ext cx="36195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066800" y="0"/>
            <a:ext cx="25908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Mais quelle est leur histoire?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3124200" y="3352800"/>
            <a:ext cx="4572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orangs-outans occupent des habitats bois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és dans les îles de Borneo et de Sumatra 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8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orangutan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85800"/>
            <a:ext cx="41148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3505200" cy="640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À la fin des années 80 leur nombre total était autour de180,000 individus.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1990 30,000 à 50000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2000 12,500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3600">
              <a:solidFill>
                <a:srgbClr val="000000"/>
              </a:solidFill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029200" y="4495800"/>
            <a:ext cx="41148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orang –outans de Sumatra sont expos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ées à un risque d’extinction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2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 descr="orangutan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27432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038600" y="762000"/>
            <a:ext cx="464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Pourquoi ?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657600" y="2057400"/>
            <a:ext cx="5105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L’exploitation foresti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ère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altLang="en-US" sz="3600">
              <a:solidFill>
                <a:srgbClr val="000000"/>
              </a:solidFill>
            </a:endParaRPr>
          </a:p>
        </p:txBody>
      </p:sp>
      <p:pic>
        <p:nvPicPr>
          <p:cNvPr id="44039" name="Picture 7" descr="na0167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3200"/>
            <a:ext cx="3398838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685800" y="3886200"/>
            <a:ext cx="32766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Des activit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és </a:t>
            </a:r>
            <a:r>
              <a:rPr lang="en-GB" altLang="en-US" sz="3600">
                <a:solidFill>
                  <a:srgbClr val="000000"/>
                </a:solidFill>
              </a:rPr>
              <a:t>foresti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ères illégales </a:t>
            </a:r>
          </a:p>
        </p:txBody>
      </p:sp>
    </p:spTree>
    <p:extLst>
      <p:ext uri="{BB962C8B-B14F-4D97-AF65-F5344CB8AC3E}">
        <p14:creationId xmlns:p14="http://schemas.microsoft.com/office/powerpoint/2010/main" val="372913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447800" y="1143000"/>
            <a:ext cx="5105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Parce que les gens sont pauvres. Il n’y a pas beaucoup d’argent</a:t>
            </a:r>
          </a:p>
        </p:txBody>
      </p:sp>
      <p:pic>
        <p:nvPicPr>
          <p:cNvPr id="51203" name="Picture 3" descr="bs0077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362200"/>
            <a:ext cx="2774950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04" name="Line 4"/>
          <p:cNvSpPr>
            <a:spLocks noChangeShapeType="1"/>
          </p:cNvSpPr>
          <p:nvPr/>
        </p:nvSpPr>
        <p:spPr bwMode="auto">
          <a:xfrm flipV="1">
            <a:off x="4800600" y="2209800"/>
            <a:ext cx="434340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4800600" y="2971800"/>
            <a:ext cx="43434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6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516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057400" y="914400"/>
            <a:ext cx="541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Pour quoi?</a:t>
            </a:r>
          </a:p>
        </p:txBody>
      </p:sp>
      <p:pic>
        <p:nvPicPr>
          <p:cNvPr id="46083" name="Picture 3" descr="fi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5930900" cy="408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648200" y="609600"/>
            <a:ext cx="44958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altLang="en-US" sz="3600">
                <a:solidFill>
                  <a:srgbClr val="000000"/>
                </a:solidFill>
              </a:rPr>
              <a:t>Les incendies de for</a:t>
            </a:r>
            <a:r>
              <a:rPr lang="en-GB" altLang="en-US" sz="3600">
                <a:solidFill>
                  <a:srgbClr val="000000"/>
                </a:solidFill>
                <a:cs typeface="Arial" charset="0"/>
              </a:rPr>
              <a:t>êts qui lié en partie aux variations climatiques</a:t>
            </a:r>
            <a:endParaRPr lang="en-GB" altLang="en-US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27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318</Words>
  <Application>Microsoft Office PowerPoint</Application>
  <PresentationFormat>On-screen Show (4:3)</PresentationFormat>
  <Paragraphs>42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Pour quoi?</vt:lpstr>
      <vt:lpstr>PowerPoint Presentation</vt:lpstr>
      <vt:lpstr>Les gens veulent cultiver l’huile de palme  et du riz</vt:lpstr>
      <vt:lpstr>PowerPoint Presentation</vt:lpstr>
      <vt:lpstr>PowerPoint Presentation</vt:lpstr>
      <vt:lpstr>L’incendie de la forêt était causé par le El Nino</vt:lpstr>
      <vt:lpstr>Quand les arbres ont disparu, les substances nutritives ne sont pas la.</vt:lpstr>
      <vt:lpstr>2008 :Les gens aussi!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Woodfield</dc:creator>
  <cp:lastModifiedBy>Judith Woodfield</cp:lastModifiedBy>
  <cp:revision>1</cp:revision>
  <dcterms:created xsi:type="dcterms:W3CDTF">2018-02-21T14:15:04Z</dcterms:created>
  <dcterms:modified xsi:type="dcterms:W3CDTF">2018-02-21T14:17:18Z</dcterms:modified>
</cp:coreProperties>
</file>