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7D00A-035D-40F5-9A16-9A5CDA55415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22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61DE-6A26-444B-BBAC-581F0D7D08F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95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C70B2-2CF0-4748-903D-606DE4DD858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6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F1E84-5D79-4DB2-94AD-9E69298B855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6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B4D74-89BC-4AFA-BB0D-103F83B2B3F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9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74FB4-2D8D-4203-910B-DBD91CECC56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94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23D51-C58F-4870-BB9E-05CEC5CD3BD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06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2A89E-CBDC-4245-9CC4-A0BC860D859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3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0268E-BEDA-4815-8CEA-DBD9F2A720E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8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F502B-F6BE-43B2-AEDF-EB0285D9923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31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380AD-632A-444A-BC7F-5AD521EE665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6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1B6C4D-0CB9-437D-9885-6DBCD22FD29A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/>
            </a:r>
            <a:br>
              <a:rPr lang="en-GB" altLang="en-US"/>
            </a:br>
            <a:r>
              <a:rPr lang="en-GB" altLang="en-US"/>
              <a:t/>
            </a:r>
            <a:br>
              <a:rPr lang="en-GB" altLang="en-US"/>
            </a:br>
            <a:r>
              <a:rPr lang="en-GB" altLang="en-US"/>
              <a:t>L’objectif</a:t>
            </a:r>
            <a:br>
              <a:rPr lang="en-GB" altLang="en-US"/>
            </a:br>
            <a:r>
              <a:rPr lang="en-GB" altLang="en-US"/>
              <a:t>Quelles sont les solutions pour sauver les orang-outans?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</p:txBody>
      </p:sp>
      <p:pic>
        <p:nvPicPr>
          <p:cNvPr id="8197" name="Picture 5" descr="orang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349500"/>
            <a:ext cx="54006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67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avoir les équipes pour l’aménagement durable des forêts </a:t>
            </a:r>
            <a:endParaRPr lang="en-GB" altLang="en-US" sz="4000"/>
          </a:p>
        </p:txBody>
      </p:sp>
      <p:pic>
        <p:nvPicPr>
          <p:cNvPr id="9220" name="Picture 4" descr="Ethnic%2520Women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963738"/>
            <a:ext cx="3235325" cy="2436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1" name="Picture 5" descr="piveteau_bois_developpeme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205038"/>
            <a:ext cx="3017838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7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protéger les orangs outans avec les règles et les policiers</a:t>
            </a:r>
            <a:r>
              <a:rPr lang="en-GB" altLang="en-US" sz="4000"/>
              <a:t> </a:t>
            </a:r>
          </a:p>
        </p:txBody>
      </p:sp>
      <p:pic>
        <p:nvPicPr>
          <p:cNvPr id="10244" name="Picture 4" descr="indonesian%2Bpolice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916113"/>
            <a:ext cx="1816100" cy="2435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 descr="200801260540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781300"/>
            <a:ext cx="3889375" cy="260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3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utiliser moins d’huile de palme</a:t>
            </a:r>
            <a:r>
              <a:rPr lang="en-GB" altLang="en-US" sz="4000"/>
              <a:t> .</a:t>
            </a:r>
          </a:p>
        </p:txBody>
      </p:sp>
      <p:pic>
        <p:nvPicPr>
          <p:cNvPr id="13316" name="Picture 4" descr="Paraquat_Oilpalm-harvesting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628775"/>
            <a:ext cx="2795587" cy="3736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7" name="Picture 5" descr="11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1628775"/>
            <a:ext cx="1890713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91547-savon-de-marseille-a-l-huile-de-palme-et-copra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716338"/>
            <a:ext cx="1849437" cy="184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6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faire l’écotourisme avec les touristes</a:t>
            </a:r>
            <a:r>
              <a:rPr lang="en-GB" altLang="en-US" sz="4000"/>
              <a:t> .</a:t>
            </a:r>
          </a:p>
        </p:txBody>
      </p:sp>
      <p:pic>
        <p:nvPicPr>
          <p:cNvPr id="14340" name="Picture 4" descr="76039-petit-fute-guide-de-l-ecotourisme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844675"/>
            <a:ext cx="2130425" cy="3644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1" name="Picture 5" descr="0606-ra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981075"/>
            <a:ext cx="33845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orangoutans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292600"/>
            <a:ext cx="2592388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avoir les centres de réhabilitation des orang –outans</a:t>
            </a:r>
            <a:r>
              <a:rPr lang="en-GB" altLang="en-US" sz="4000"/>
              <a:t> </a:t>
            </a:r>
          </a:p>
        </p:txBody>
      </p:sp>
      <p:pic>
        <p:nvPicPr>
          <p:cNvPr id="15364" name="Picture 4" descr="orangutans-wheelba_1003231i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916113"/>
            <a:ext cx="2592388" cy="1677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5" name="Picture 5" descr="Ewa%2520at%2520Sepilok%2520orangutan%2520rehabilitation%2520cent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060575"/>
            <a:ext cx="316865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DSC_0829_071207_s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895725"/>
            <a:ext cx="3311525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5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ne doit pas faire pousser les huiles de palme et le riz dans les forêts tropicales</a:t>
            </a:r>
            <a:r>
              <a:rPr lang="en-GB" altLang="en-US" sz="4000"/>
              <a:t> </a:t>
            </a:r>
          </a:p>
        </p:txBody>
      </p:sp>
      <p:pic>
        <p:nvPicPr>
          <p:cNvPr id="16388" name="Picture 4" descr="Paraquat_Oilpalm-harvesting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133600"/>
            <a:ext cx="1985962" cy="2655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9" name="Picture 5" descr="See full siz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740025"/>
            <a:ext cx="25209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 descr="R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952875"/>
            <a:ext cx="243522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4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utiliser les populations autochtones comme les Orang Rimba à protéger les forêts</a:t>
            </a:r>
            <a:r>
              <a:rPr lang="en-GB" altLang="en-US" sz="4000"/>
              <a:t> </a:t>
            </a:r>
          </a:p>
        </p:txBody>
      </p:sp>
      <p:pic>
        <p:nvPicPr>
          <p:cNvPr id="18436" name="Picture 4" descr="Jungle_Schools3a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2133600"/>
            <a:ext cx="2589212" cy="3563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7" name="Picture 5" descr="orang-rim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616200"/>
            <a:ext cx="3887788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Vous devez poser les solutions en ordre. </a:t>
            </a:r>
          </a:p>
          <a:p>
            <a:r>
              <a:rPr lang="en-GB" altLang="en-US"/>
              <a:t> </a:t>
            </a:r>
            <a:r>
              <a:rPr lang="fr-FR" altLang="en-US"/>
              <a:t>Écrivez en ordre …</a:t>
            </a:r>
          </a:p>
          <a:p>
            <a:r>
              <a:rPr lang="fr-FR" altLang="en-US"/>
              <a:t>Quelles sont les meilleures idées ?</a:t>
            </a:r>
          </a:p>
          <a:p>
            <a:r>
              <a:rPr lang="fr-FR" altLang="en-US"/>
              <a:t>Quelles sont les id</a:t>
            </a:r>
            <a:r>
              <a:rPr lang="en-US" altLang="en-US">
                <a:cs typeface="Arial" charset="0"/>
              </a:rPr>
              <a:t>ées que vous allez utiliser pour sauver les orang-outans?</a:t>
            </a:r>
            <a:r>
              <a:rPr lang="en-GB" altLang="en-US"/>
              <a:t>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35150" y="4508500"/>
            <a:ext cx="3673475" cy="13700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000000"/>
                </a:solidFill>
              </a:rPr>
              <a:t>Je pense que num</a:t>
            </a:r>
            <a:r>
              <a:rPr lang="en-GB" altLang="en-US" sz="2400" b="1">
                <a:solidFill>
                  <a:srgbClr val="000000"/>
                </a:solidFill>
                <a:cs typeface="Arial" charset="0"/>
              </a:rPr>
              <a:t>éro 1 est la plus importante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940425" y="4581525"/>
            <a:ext cx="2952750" cy="21002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000000"/>
                </a:solidFill>
              </a:rPr>
              <a:t>Je pense que</a:t>
            </a:r>
            <a:r>
              <a:rPr lang="en-GB" altLang="en-US" sz="2400">
                <a:solidFill>
                  <a:srgbClr val="000000"/>
                </a:solidFill>
              </a:rPr>
              <a:t> </a:t>
            </a:r>
            <a:r>
              <a:rPr lang="en-GB" altLang="en-US" sz="2400" b="1">
                <a:solidFill>
                  <a:srgbClr val="000000"/>
                </a:solidFill>
              </a:rPr>
              <a:t>numéro 1 n’est pas  la plus importante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400">
              <a:solidFill>
                <a:srgbClr val="000000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55650" y="5670550"/>
            <a:ext cx="2881313" cy="118745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000000"/>
                </a:solidFill>
              </a:rPr>
              <a:t>Je pense que</a:t>
            </a:r>
            <a:r>
              <a:rPr lang="en-GB" altLang="en-US" sz="2400">
                <a:solidFill>
                  <a:srgbClr val="000000"/>
                </a:solidFill>
              </a:rPr>
              <a:t> </a:t>
            </a:r>
            <a:r>
              <a:rPr lang="en-GB" altLang="en-US" sz="2400" b="1">
                <a:solidFill>
                  <a:srgbClr val="000000"/>
                </a:solidFill>
              </a:rPr>
              <a:t>numéro 2 est la moins importante</a:t>
            </a:r>
            <a:endParaRPr lang="en-GB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96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Maintenant vous allez  travailler en groupes pour faire une campagne pour sauver les orang outans </a:t>
            </a:r>
          </a:p>
        </p:txBody>
      </p:sp>
    </p:spTree>
    <p:extLst>
      <p:ext uri="{BB962C8B-B14F-4D97-AF65-F5344CB8AC3E}">
        <p14:creationId xmlns:p14="http://schemas.microsoft.com/office/powerpoint/2010/main" val="20875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4000" b="1"/>
              <a:t/>
            </a:r>
            <a:br>
              <a:rPr lang="fr-FR" altLang="en-US" sz="4000" b="1"/>
            </a:br>
            <a:r>
              <a:rPr lang="fr-FR" altLang="en-US" sz="4000" b="1"/>
              <a:t/>
            </a:r>
            <a:br>
              <a:rPr lang="fr-FR" altLang="en-US" sz="4000" b="1"/>
            </a:br>
            <a:r>
              <a:rPr lang="fr-FR" altLang="en-US" sz="4000" b="1" u="sng"/>
              <a:t>L’objectif</a:t>
            </a:r>
            <a:r>
              <a:rPr lang="fr-FR" altLang="en-US" sz="4000" b="1"/>
              <a:t/>
            </a:r>
            <a:br>
              <a:rPr lang="fr-FR" altLang="en-US" sz="4000" b="1"/>
            </a:br>
            <a:r>
              <a:rPr lang="fr-FR" altLang="en-US" sz="4000" b="1"/>
              <a:t>On doit classer les solutions </a:t>
            </a:r>
            <a:br>
              <a:rPr lang="fr-FR" altLang="en-US" sz="4000" b="1"/>
            </a:br>
            <a:r>
              <a:rPr lang="fr-FR" altLang="en-US" sz="4000" b="1"/>
              <a:t>On doit appliquer les solutions </a:t>
            </a:r>
            <a:br>
              <a:rPr lang="fr-FR" altLang="en-US" sz="4000" b="1"/>
            </a:br>
            <a:r>
              <a:rPr lang="fr-FR" altLang="en-US" sz="4000" b="1"/>
              <a:t>On doit créer les solutions</a:t>
            </a:r>
            <a:endParaRPr lang="en-GB" altLang="en-US" sz="40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68638"/>
            <a:ext cx="8229600" cy="3057525"/>
          </a:xfrm>
        </p:spPr>
        <p:txBody>
          <a:bodyPr/>
          <a:lstStyle/>
          <a:p>
            <a:r>
              <a:rPr lang="fr-FR" altLang="en-US"/>
              <a:t>Il ya beaucoup de solutions pour sauver les orang outans</a:t>
            </a:r>
            <a:r>
              <a:rPr lang="en-GB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71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00213"/>
            <a:ext cx="7772400" cy="1470025"/>
          </a:xfrm>
        </p:spPr>
        <p:txBody>
          <a:bodyPr/>
          <a:lstStyle/>
          <a:p>
            <a:r>
              <a:rPr lang="fr-FR" altLang="en-US"/>
              <a:t>On doit faire le reboisement.</a:t>
            </a:r>
            <a:endParaRPr lang="en-GB" altLang="en-US"/>
          </a:p>
        </p:txBody>
      </p:sp>
      <p:pic>
        <p:nvPicPr>
          <p:cNvPr id="2052" name="Picture 4" descr="Participants_planting_trees"/>
          <p:cNvPicPr>
            <a:picLocks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3295650"/>
            <a:ext cx="4248150" cy="3330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3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faire pousser les fruits et le rotin.</a:t>
            </a:r>
            <a:endParaRPr lang="en-GB" altLang="en-US" sz="4000"/>
          </a:p>
        </p:txBody>
      </p:sp>
      <p:pic>
        <p:nvPicPr>
          <p:cNvPr id="3076" name="Picture 4" descr="fruit_basket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276475"/>
            <a:ext cx="1944687" cy="1944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7" name="Picture 5" descr="rattan_roundchai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924175"/>
            <a:ext cx="1219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Rattanharvest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5" y="1916113"/>
            <a:ext cx="220345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49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avoir un sanctuaire des espèces menacées.</a:t>
            </a:r>
            <a:endParaRPr lang="en-GB" altLang="en-US" sz="4000"/>
          </a:p>
        </p:txBody>
      </p:sp>
      <p:pic>
        <p:nvPicPr>
          <p:cNvPr id="4100" name="Picture 4" descr="logo_felins_II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2125" y="2276475"/>
            <a:ext cx="2936875" cy="302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50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enseigner aux enfants et les adultes sur la protection de la nature.</a:t>
            </a:r>
            <a:endParaRPr lang="en-GB" altLang="en-US" sz="4000"/>
          </a:p>
        </p:txBody>
      </p:sp>
      <p:pic>
        <p:nvPicPr>
          <p:cNvPr id="5124" name="Picture 4" descr="magnify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636838"/>
            <a:ext cx="3282950" cy="2197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5" descr="west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155825"/>
            <a:ext cx="3168650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6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aider les personnes pauvres qui n’ont pas beaucoup d’argent</a:t>
            </a:r>
            <a:r>
              <a:rPr lang="en-GB" altLang="en-US" sz="4000"/>
              <a:t> </a:t>
            </a:r>
          </a:p>
        </p:txBody>
      </p:sp>
      <p:pic>
        <p:nvPicPr>
          <p:cNvPr id="11268" name="Picture 4" descr="16038_118114617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205038"/>
            <a:ext cx="2757488" cy="3308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9" name="Picture 5" descr="pover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997200"/>
            <a:ext cx="417512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8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On doit utiliser moins de bois .</a:t>
            </a:r>
            <a:endParaRPr lang="en-GB" altLang="en-US"/>
          </a:p>
        </p:txBody>
      </p:sp>
      <p:pic>
        <p:nvPicPr>
          <p:cNvPr id="6148" name="Picture 4" descr="cut%2520timber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657350"/>
            <a:ext cx="3667125" cy="273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0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altLang="en-US" sz="4000"/>
              <a:t>On doit utiliser moins de papier. On doit recycler le papier. </a:t>
            </a:r>
            <a:endParaRPr lang="en-GB" altLang="en-US" sz="4000"/>
          </a:p>
        </p:txBody>
      </p:sp>
      <p:pic>
        <p:nvPicPr>
          <p:cNvPr id="12292" name="Picture 4" descr="Paper2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55925" y="1773238"/>
            <a:ext cx="3619500" cy="4679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92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On-screen Show (4:3)</PresentationFormat>
  <Paragraphs>25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  L’objectif Quelles sont les solutions pour sauver les orang-outans? </vt:lpstr>
      <vt:lpstr>  L’objectif On doit classer les solutions  On doit appliquer les solutions  On doit créer les solutions</vt:lpstr>
      <vt:lpstr>On doit faire le reboisement.</vt:lpstr>
      <vt:lpstr>On doit faire pousser les fruits et le rotin.</vt:lpstr>
      <vt:lpstr>On doit avoir un sanctuaire des espèces menacées.</vt:lpstr>
      <vt:lpstr>On doit enseigner aux enfants et les adultes sur la protection de la nature.</vt:lpstr>
      <vt:lpstr>On doit aider les personnes pauvres qui n’ont pas beaucoup d’argent </vt:lpstr>
      <vt:lpstr>On doit utiliser moins de bois .</vt:lpstr>
      <vt:lpstr>On doit utiliser moins de papier. On doit recycler le papier. </vt:lpstr>
      <vt:lpstr>On doit avoir les équipes pour l’aménagement durable des forêts </vt:lpstr>
      <vt:lpstr>On doit protéger les orangs outans avec les règles et les policiers </vt:lpstr>
      <vt:lpstr>On doit utiliser moins d’huile de palme .</vt:lpstr>
      <vt:lpstr>On doit faire l’écotourisme avec les touristes .</vt:lpstr>
      <vt:lpstr>On doit avoir les centres de réhabilitation des orang –outans </vt:lpstr>
      <vt:lpstr>On ne doit pas faire pousser les huiles de palme et le riz dans les forêts tropicales </vt:lpstr>
      <vt:lpstr>On doit utiliser les populations autochtones comme les Orang Rimba à protéger les forêts </vt:lpstr>
      <vt:lpstr>PowerPoint Presentation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L’objectif Quelles sont les solutions pour sauver les orang-outans? </dc:title>
  <dc:creator>Judith Woodfield</dc:creator>
  <cp:lastModifiedBy>Judith Woodfield</cp:lastModifiedBy>
  <cp:revision>1</cp:revision>
  <dcterms:created xsi:type="dcterms:W3CDTF">2018-02-21T14:39:41Z</dcterms:created>
  <dcterms:modified xsi:type="dcterms:W3CDTF">2018-02-21T14:40:07Z</dcterms:modified>
</cp:coreProperties>
</file>