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6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2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40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2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0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10BF-4D9B-468F-96EC-18D3500E3003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E5C4-01BF-45D4-A8F6-E0A5B2D9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5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X0sebIeOv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together.net/contine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continents et les </a:t>
            </a:r>
            <a:r>
              <a:rPr lang="en-GB" dirty="0" err="1" smtClean="0"/>
              <a:t>océans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://www.youtube.com/watch?v=NX0sebIeOvc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01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World map continents and oceans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hlinkClick r:id="rId2"/>
              </a:rPr>
              <a:t>http://www.learningtogether.net/continents/</a:t>
            </a:r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9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Les continents et les océans</vt:lpstr>
      <vt:lpstr>World map continents and oceans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continents et les océans</dc:title>
  <dc:creator>Judith Woodfield</dc:creator>
  <cp:lastModifiedBy>Judith Woodfield</cp:lastModifiedBy>
  <cp:revision>2</cp:revision>
  <dcterms:created xsi:type="dcterms:W3CDTF">2018-02-20T10:50:33Z</dcterms:created>
  <dcterms:modified xsi:type="dcterms:W3CDTF">2018-02-22T21:04:50Z</dcterms:modified>
</cp:coreProperties>
</file>