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96483-3B7C-4488-824C-71A29F484F0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AF967-05F1-41E1-AD4C-BC8B383EDEE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6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74A09-6CED-492D-865C-7A196D75473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31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FAC9E5-0A18-4DD9-84F8-0DCD272A553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97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9BCF51-2CAE-4B2B-A903-C1EBA5C8E0C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2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B6589C-1D1A-4928-A346-10AD1534526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3C399-CEB0-4924-972E-A5872CB6B2F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EE791-2B94-4290-9E60-C5AD39C74C0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1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36CED-4364-4DBB-B7A6-2F5C662931D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3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5C67C-A7B2-44DB-9C5F-5442C8BC68A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40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DCF0-E3C5-45BC-A78C-5326C7B6228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6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18696-C45A-40A8-8DBE-1026CAEE3F0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4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C993F-51F1-4746-817D-9CDEBBBFD31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42963-B0E8-4C06-98A9-BC8B9C883AB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54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EC14BC-32CD-458F-AA46-5716DBA8106A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2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Verbinde die gelben und grünen Karten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87538"/>
            <a:ext cx="4038600" cy="4133850"/>
          </a:xfrm>
          <a:solidFill>
            <a:srgbClr val="FFFF99"/>
          </a:solidFill>
        </p:spPr>
        <p:txBody>
          <a:bodyPr/>
          <a:lstStyle/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die tropischen Regenwälder sind Millionen Jahre alt. 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90600" y="1905000"/>
            <a:ext cx="3581400" cy="408146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105275" y="3505200"/>
            <a:ext cx="754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>
                <a:solidFill>
                  <a:srgbClr val="000000"/>
                </a:solidFill>
              </a:rPr>
              <a:t>denn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143000" y="2514600"/>
            <a:ext cx="3048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>
                <a:solidFill>
                  <a:srgbClr val="000000"/>
                </a:solidFill>
              </a:rPr>
              <a:t>Der tropische Regenwald hat eine große Auswahl von Pflanzen-und- Tierarten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066800" y="60960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  <a:cs typeface="Arial" charset="0"/>
              </a:rPr>
              <a:t>Schreib die Phrasen in deinem Heft.</a:t>
            </a:r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7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  <p:bldP spid="35847" grpId="0" autoUpdateAnimBg="0"/>
      <p:bldP spid="358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0"/>
            <a:ext cx="5905500" cy="7173913"/>
          </a:xfrm>
          <a:solidFill>
            <a:srgbClr val="FFCC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 b="1"/>
              <a:t>Der Regenwald ist in der Nähe von dem </a:t>
            </a:r>
            <a:r>
              <a:rPr lang="en-GB" altLang="en-US" sz="2000" b="1">
                <a:cs typeface="Arial" charset="0"/>
              </a:rPr>
              <a:t>Äquator. Die warme Luft steigt, es kühlt sich ab und der Wasserdampf verdampft. Es gibt konvektiven Niederschlag (Regenfall).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400" b="1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b="1"/>
              <a:t>Die Blätter verrotten schnell und die Wurzeln nehmen die Mineralstoffe sehr schenll auf.</a:t>
            </a:r>
          </a:p>
          <a:p>
            <a:pPr>
              <a:lnSpc>
                <a:spcPct val="90000"/>
              </a:lnSpc>
            </a:pPr>
            <a:endParaRPr lang="en-GB" altLang="en-US" sz="1400" b="1"/>
          </a:p>
          <a:p>
            <a:pPr>
              <a:lnSpc>
                <a:spcPct val="90000"/>
              </a:lnSpc>
            </a:pPr>
            <a:r>
              <a:rPr lang="en-GB" altLang="en-US" sz="2000" b="1"/>
              <a:t>Der Boden der tropischen Regenwälder hat einen Mangel Mineralstoffen. Alle der Mineralstoffe befinden sich auf dem Boden.</a:t>
            </a:r>
          </a:p>
          <a:p>
            <a:pPr>
              <a:lnSpc>
                <a:spcPct val="90000"/>
              </a:lnSpc>
            </a:pPr>
            <a:endParaRPr lang="en-GB" altLang="en-US" sz="1400" b="1"/>
          </a:p>
          <a:p>
            <a:pPr>
              <a:lnSpc>
                <a:spcPct val="90000"/>
              </a:lnSpc>
            </a:pPr>
            <a:r>
              <a:rPr lang="en-GB" altLang="en-US" sz="2000" b="1">
                <a:cs typeface="Arial" charset="0"/>
              </a:rPr>
              <a:t>Es gibt wenig Sonnenlicht auf dem Boden des Regenwaldes</a:t>
            </a:r>
          </a:p>
          <a:p>
            <a:pPr>
              <a:lnSpc>
                <a:spcPct val="90000"/>
              </a:lnSpc>
            </a:pPr>
            <a:endParaRPr lang="en-GB" altLang="en-US" sz="1400" b="1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de-DE" altLang="en-US" sz="2000" b="1"/>
              <a:t>Es gibt sehr viele Reduzenten, die die Blätter abbauen können.</a:t>
            </a:r>
          </a:p>
          <a:p>
            <a:pPr>
              <a:lnSpc>
                <a:spcPct val="90000"/>
              </a:lnSpc>
            </a:pPr>
            <a:endParaRPr lang="de-DE" altLang="en-US" sz="1400" b="1"/>
          </a:p>
          <a:p>
            <a:pPr>
              <a:lnSpc>
                <a:spcPct val="90000"/>
              </a:lnSpc>
            </a:pPr>
            <a:r>
              <a:rPr lang="de-DE" altLang="en-US" sz="2000" b="1"/>
              <a:t>Es gibt sehr viel Sonne und Regenfall, und das Recyceln der Mineralstoffe ist sehr schnell.</a:t>
            </a:r>
            <a:r>
              <a:rPr lang="de-DE" altLang="en-US" sz="2400" b="1"/>
              <a:t> </a:t>
            </a:r>
            <a:endParaRPr lang="en-GB" altLang="en-US" sz="2400" b="1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4925" y="0"/>
            <a:ext cx="3960813" cy="6950075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</a:rPr>
              <a:t>Die Luft ist immer heiß und feucht und es gibt starke Regenfälle. Die durchschnittlicheTemperatur ist über 21ºC und der Regenfall ist über 2000mm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Es gibt wenige Mineralstoffe in der Erde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Die Wurzeln befinden sich in der Nähe vom Boden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Es gibt Farne und Moose in der Moosschicht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Die Blätter verrotten schnell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Die Bäume können eine Höhe von 50 Meter erreichen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</a:endParaRP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V="1">
            <a:off x="3276600" y="549275"/>
            <a:ext cx="7905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V="1">
            <a:off x="3563938" y="2060575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V="1">
            <a:off x="3779838" y="32845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3635375" y="41497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3708400" y="50133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V="1">
            <a:off x="3635375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95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Verbinde die gelben und grünen Karten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Verbinde die gelben und grünen Karten</dc:title>
  <dc:creator>Judith Woodfield</dc:creator>
  <cp:lastModifiedBy>Judith Woodfield</cp:lastModifiedBy>
  <cp:revision>1</cp:revision>
  <dcterms:created xsi:type="dcterms:W3CDTF">2018-02-25T15:11:25Z</dcterms:created>
  <dcterms:modified xsi:type="dcterms:W3CDTF">2018-02-25T15:11:51Z</dcterms:modified>
</cp:coreProperties>
</file>