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19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18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334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95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07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128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98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52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86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557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52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D3031-FCBE-4DE2-8008-37685A4A1438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BDE49-5B2A-42A7-ABF5-48F0C6DFA8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440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pprendre.tv5monde.com/fr/apprendre-francais/chloe-au-brixieland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http://apprendre.tv5monde.com/fr/apprendre-francais/chloe-au-brixieland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Brixieland</a:t>
            </a:r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50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http://apprendre.tv5monde.com/fr/apprendre-francais/chloe-au-brixieland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http://apprendre.tv5monde.com/fr/apprendre-francais/chloe-au-brixieland</dc:title>
  <dc:creator>Judith Woodfield</dc:creator>
  <cp:lastModifiedBy>Judith Woodfield</cp:lastModifiedBy>
  <cp:revision>2</cp:revision>
  <dcterms:created xsi:type="dcterms:W3CDTF">2017-04-23T20:02:32Z</dcterms:created>
  <dcterms:modified xsi:type="dcterms:W3CDTF">2018-02-22T19:21:37Z</dcterms:modified>
</cp:coreProperties>
</file>