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38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69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82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01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15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49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85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95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73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56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85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72763-5315-4E41-A1BD-2846677FA0E5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30ED-81CB-4AB6-84F7-6C162D8F1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46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dnancesurvey.co.uk/mapzone/map-quizzes" TargetMode="External"/><Relationship Id="rId2" Type="http://schemas.openxmlformats.org/officeDocument/2006/relationships/hyperlink" Target="https://www.ordnancesurvey.co.uk/mapzone/map-skills/grid-referenc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https://www.ordnancesurvey.co.uk/mapzone/map-skills/grid-references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>
                <a:hlinkClick r:id="rId3"/>
              </a:rPr>
              <a:t>https://www.ordnancesurvey.co.uk/mapzone/map-quizzes</a:t>
            </a:r>
            <a:endParaRPr lang="en-GB" smtClean="0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86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https://www.ordnancesurvey.co.uk/mapzone/map-skills/grid-references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https://www.ordnancesurvey.co.uk/mapzone/map-skills/grid-references </dc:title>
  <dc:creator>Judith Woodfield</dc:creator>
  <cp:lastModifiedBy>Judith Woodfield</cp:lastModifiedBy>
  <cp:revision>1</cp:revision>
  <dcterms:created xsi:type="dcterms:W3CDTF">2018-02-20T11:55:31Z</dcterms:created>
  <dcterms:modified xsi:type="dcterms:W3CDTF">2018-02-20T11:56:16Z</dcterms:modified>
</cp:coreProperties>
</file>